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FDC-13F8-4A3B-B072-ED265D5A9EC5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0B4-043F-4F7C-BCD8-AF8560D6A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6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FDC-13F8-4A3B-B072-ED265D5A9EC5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0B4-043F-4F7C-BCD8-AF8560D6A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4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FDC-13F8-4A3B-B072-ED265D5A9EC5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0B4-043F-4F7C-BCD8-AF8560D6A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5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FDC-13F8-4A3B-B072-ED265D5A9EC5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0B4-043F-4F7C-BCD8-AF8560D6A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1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FDC-13F8-4A3B-B072-ED265D5A9EC5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0B4-043F-4F7C-BCD8-AF8560D6A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94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FDC-13F8-4A3B-B072-ED265D5A9EC5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0B4-043F-4F7C-BCD8-AF8560D6A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92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FDC-13F8-4A3B-B072-ED265D5A9EC5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0B4-043F-4F7C-BCD8-AF8560D6A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38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FDC-13F8-4A3B-B072-ED265D5A9EC5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0B4-043F-4F7C-BCD8-AF8560D6A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9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FDC-13F8-4A3B-B072-ED265D5A9EC5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0B4-043F-4F7C-BCD8-AF8560D6A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29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FDC-13F8-4A3B-B072-ED265D5A9EC5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0B4-043F-4F7C-BCD8-AF8560D6A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1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FDC-13F8-4A3B-B072-ED265D5A9EC5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800B4-043F-4F7C-BCD8-AF8560D6A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1EFDC-13F8-4A3B-B072-ED265D5A9EC5}" type="datetimeFigureOut">
              <a:rPr lang="en-GB" smtClean="0"/>
              <a:t>23/10/2018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800B4-043F-4F7C-BCD8-AF8560D6A9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0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404664"/>
            <a:ext cx="6476453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Candara" panose="020E0502030303020204" pitchFamily="34" charset="0"/>
              </a:rPr>
              <a:t>A tiny little microchip</a:t>
            </a:r>
          </a:p>
          <a:p>
            <a:r>
              <a:rPr lang="en-GB" sz="4000" dirty="0">
                <a:latin typeface="Candara" panose="020E0502030303020204" pitchFamily="34" charset="0"/>
              </a:rPr>
              <a:t>Inserted in my brain</a:t>
            </a:r>
          </a:p>
          <a:p>
            <a:r>
              <a:rPr lang="en-GB" sz="4000" dirty="0">
                <a:latin typeface="Candara" panose="020E0502030303020204" pitchFamily="34" charset="0"/>
              </a:rPr>
              <a:t>So when I’m adding numbers</a:t>
            </a:r>
          </a:p>
          <a:p>
            <a:r>
              <a:rPr lang="en-GB" sz="4000" dirty="0">
                <a:latin typeface="Candara" panose="020E0502030303020204" pitchFamily="34" charset="0"/>
              </a:rPr>
              <a:t>I can add and add again</a:t>
            </a:r>
          </a:p>
          <a:p>
            <a:r>
              <a:rPr lang="en-GB" sz="4000" dirty="0">
                <a:latin typeface="Candara" panose="020E0502030303020204" pitchFamily="34" charset="0"/>
              </a:rPr>
              <a:t>Like…</a:t>
            </a:r>
          </a:p>
          <a:p>
            <a:endParaRPr lang="en-GB" sz="2800" dirty="0">
              <a:latin typeface="Candara" panose="020E0502030303020204" pitchFamily="34" charset="0"/>
            </a:endParaRPr>
          </a:p>
          <a:p>
            <a:endParaRPr lang="en-GB" sz="5400" b="1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endParaRPr lang="en-GB" sz="2800" dirty="0">
              <a:latin typeface="Candara" panose="020E0502030303020204" pitchFamily="34" charset="0"/>
            </a:endParaRPr>
          </a:p>
          <a:p>
            <a:r>
              <a:rPr lang="en-GB" sz="4000" dirty="0">
                <a:latin typeface="Candara" panose="020E0502030303020204" pitchFamily="34" charset="0"/>
              </a:rPr>
              <a:t>Go, go brain! (riff)</a:t>
            </a:r>
          </a:p>
          <a:p>
            <a:r>
              <a:rPr lang="en-GB" sz="4000" dirty="0">
                <a:latin typeface="Candara" panose="020E0502030303020204" pitchFamily="34" charset="0"/>
              </a:rPr>
              <a:t>Total:</a:t>
            </a:r>
          </a:p>
        </p:txBody>
      </p:sp>
    </p:spTree>
    <p:extLst>
      <p:ext uri="{BB962C8B-B14F-4D97-AF65-F5344CB8AC3E}">
        <p14:creationId xmlns:p14="http://schemas.microsoft.com/office/powerpoint/2010/main" val="171039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404664"/>
            <a:ext cx="6476453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Candara" panose="020E0502030303020204" pitchFamily="34" charset="0"/>
              </a:rPr>
              <a:t>A tiny little microchip</a:t>
            </a:r>
          </a:p>
          <a:p>
            <a:r>
              <a:rPr lang="en-GB" sz="4000" dirty="0">
                <a:latin typeface="Candara" panose="020E0502030303020204" pitchFamily="34" charset="0"/>
              </a:rPr>
              <a:t>Inserted in my brain</a:t>
            </a:r>
          </a:p>
          <a:p>
            <a:r>
              <a:rPr lang="en-GB" sz="4000" dirty="0">
                <a:latin typeface="Candara" panose="020E0502030303020204" pitchFamily="34" charset="0"/>
              </a:rPr>
              <a:t>So when I’m adding numbers</a:t>
            </a:r>
          </a:p>
          <a:p>
            <a:r>
              <a:rPr lang="en-GB" sz="4000" dirty="0">
                <a:latin typeface="Candara" panose="020E0502030303020204" pitchFamily="34" charset="0"/>
              </a:rPr>
              <a:t>I can add and add again</a:t>
            </a:r>
          </a:p>
          <a:p>
            <a:r>
              <a:rPr lang="en-GB" sz="4000" dirty="0">
                <a:latin typeface="Candara" panose="020E0502030303020204" pitchFamily="34" charset="0"/>
              </a:rPr>
              <a:t>Like…</a:t>
            </a:r>
          </a:p>
          <a:p>
            <a:endParaRPr lang="en-GB" sz="2800" dirty="0">
              <a:latin typeface="Candara" panose="020E0502030303020204" pitchFamily="34" charset="0"/>
            </a:endParaRPr>
          </a:p>
          <a:p>
            <a:r>
              <a:rPr lang="en-GB" sz="5400" b="1" dirty="0">
                <a:solidFill>
                  <a:schemeClr val="tx2"/>
                </a:solidFill>
                <a:latin typeface="Candara" panose="020E0502030303020204" pitchFamily="34" charset="0"/>
              </a:rPr>
              <a:t>6, 6, 6, 8</a:t>
            </a:r>
          </a:p>
          <a:p>
            <a:endParaRPr lang="en-GB" sz="2800" dirty="0">
              <a:latin typeface="Candara" panose="020E0502030303020204" pitchFamily="34" charset="0"/>
            </a:endParaRPr>
          </a:p>
          <a:p>
            <a:r>
              <a:rPr lang="en-GB" sz="4000" dirty="0">
                <a:latin typeface="Candara" panose="020E0502030303020204" pitchFamily="34" charset="0"/>
              </a:rPr>
              <a:t>Go, go brain! (riff)</a:t>
            </a:r>
          </a:p>
          <a:p>
            <a:r>
              <a:rPr lang="en-GB" sz="4000" dirty="0">
                <a:latin typeface="Candara" panose="020E0502030303020204" pitchFamily="34" charset="0"/>
              </a:rPr>
              <a:t>Total:</a:t>
            </a:r>
          </a:p>
        </p:txBody>
      </p:sp>
    </p:spTree>
    <p:extLst>
      <p:ext uri="{BB962C8B-B14F-4D97-AF65-F5344CB8AC3E}">
        <p14:creationId xmlns:p14="http://schemas.microsoft.com/office/powerpoint/2010/main" val="343013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404664"/>
            <a:ext cx="6476453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Candara" panose="020E0502030303020204" pitchFamily="34" charset="0"/>
              </a:rPr>
              <a:t>A tiny little microchip</a:t>
            </a:r>
          </a:p>
          <a:p>
            <a:r>
              <a:rPr lang="en-GB" sz="4000" dirty="0">
                <a:latin typeface="Candara" panose="020E0502030303020204" pitchFamily="34" charset="0"/>
              </a:rPr>
              <a:t>Inserted in my brain</a:t>
            </a:r>
          </a:p>
          <a:p>
            <a:r>
              <a:rPr lang="en-GB" sz="4000" dirty="0">
                <a:latin typeface="Candara" panose="020E0502030303020204" pitchFamily="34" charset="0"/>
              </a:rPr>
              <a:t>So when I’m adding numbers</a:t>
            </a:r>
          </a:p>
          <a:p>
            <a:r>
              <a:rPr lang="en-GB" sz="4000" dirty="0">
                <a:latin typeface="Candara" panose="020E0502030303020204" pitchFamily="34" charset="0"/>
              </a:rPr>
              <a:t>I can add and add again</a:t>
            </a:r>
          </a:p>
          <a:p>
            <a:r>
              <a:rPr lang="en-GB" sz="4000" dirty="0">
                <a:latin typeface="Candara" panose="020E0502030303020204" pitchFamily="34" charset="0"/>
              </a:rPr>
              <a:t>Like…</a:t>
            </a:r>
          </a:p>
          <a:p>
            <a:endParaRPr lang="en-GB" sz="2800" dirty="0">
              <a:latin typeface="Candara" panose="020E0502030303020204" pitchFamily="34" charset="0"/>
            </a:endParaRPr>
          </a:p>
          <a:p>
            <a:endParaRPr lang="en-GB" sz="5400" b="1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endParaRPr lang="en-GB" sz="2800" dirty="0">
              <a:latin typeface="Candara" panose="020E0502030303020204" pitchFamily="34" charset="0"/>
            </a:endParaRPr>
          </a:p>
          <a:p>
            <a:r>
              <a:rPr lang="en-GB" sz="4000" dirty="0">
                <a:latin typeface="Candara" panose="020E0502030303020204" pitchFamily="34" charset="0"/>
              </a:rPr>
              <a:t>Go, go brain! (riff)</a:t>
            </a:r>
          </a:p>
          <a:p>
            <a:r>
              <a:rPr lang="en-GB" sz="4000" dirty="0">
                <a:latin typeface="Candara" panose="020E0502030303020204" pitchFamily="34" charset="0"/>
              </a:rPr>
              <a:t>Total:</a:t>
            </a:r>
          </a:p>
        </p:txBody>
      </p:sp>
    </p:spTree>
    <p:extLst>
      <p:ext uri="{BB962C8B-B14F-4D97-AF65-F5344CB8AC3E}">
        <p14:creationId xmlns:p14="http://schemas.microsoft.com/office/powerpoint/2010/main" val="2165872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404664"/>
            <a:ext cx="6476453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Candara" panose="020E0502030303020204" pitchFamily="34" charset="0"/>
              </a:rPr>
              <a:t>A tiny little microchip</a:t>
            </a:r>
          </a:p>
          <a:p>
            <a:r>
              <a:rPr lang="en-GB" sz="4000" dirty="0">
                <a:latin typeface="Candara" panose="020E0502030303020204" pitchFamily="34" charset="0"/>
              </a:rPr>
              <a:t>Inserted in my brain</a:t>
            </a:r>
          </a:p>
          <a:p>
            <a:r>
              <a:rPr lang="en-GB" sz="4000" dirty="0">
                <a:latin typeface="Candara" panose="020E0502030303020204" pitchFamily="34" charset="0"/>
              </a:rPr>
              <a:t>So when I’m adding numbers</a:t>
            </a:r>
          </a:p>
          <a:p>
            <a:r>
              <a:rPr lang="en-GB" sz="4000" dirty="0">
                <a:latin typeface="Candara" panose="020E0502030303020204" pitchFamily="34" charset="0"/>
              </a:rPr>
              <a:t>I can add and add again</a:t>
            </a:r>
          </a:p>
          <a:p>
            <a:r>
              <a:rPr lang="en-GB" sz="4000" dirty="0">
                <a:latin typeface="Candara" panose="020E0502030303020204" pitchFamily="34" charset="0"/>
              </a:rPr>
              <a:t>Like…</a:t>
            </a:r>
          </a:p>
          <a:p>
            <a:endParaRPr lang="en-GB" sz="2800" dirty="0">
              <a:latin typeface="Candara" panose="020E0502030303020204" pitchFamily="34" charset="0"/>
            </a:endParaRPr>
          </a:p>
          <a:p>
            <a:r>
              <a:rPr lang="en-GB" sz="5400" b="1" dirty="0">
                <a:solidFill>
                  <a:schemeClr val="tx2"/>
                </a:solidFill>
                <a:latin typeface="Candara" panose="020E0502030303020204" pitchFamily="34" charset="0"/>
              </a:rPr>
              <a:t>5, 19, 15, 2</a:t>
            </a:r>
          </a:p>
          <a:p>
            <a:endParaRPr lang="en-GB" sz="2800" dirty="0">
              <a:latin typeface="Candara" panose="020E0502030303020204" pitchFamily="34" charset="0"/>
            </a:endParaRPr>
          </a:p>
          <a:p>
            <a:r>
              <a:rPr lang="en-GB" sz="4000" dirty="0">
                <a:latin typeface="Candara" panose="020E0502030303020204" pitchFamily="34" charset="0"/>
              </a:rPr>
              <a:t>Go, go brain! (riff)</a:t>
            </a:r>
          </a:p>
          <a:p>
            <a:r>
              <a:rPr lang="en-GB" sz="4000" dirty="0">
                <a:latin typeface="Candara" panose="020E0502030303020204" pitchFamily="34" charset="0"/>
              </a:rPr>
              <a:t>Total:</a:t>
            </a:r>
          </a:p>
        </p:txBody>
      </p:sp>
    </p:spTree>
    <p:extLst>
      <p:ext uri="{BB962C8B-B14F-4D97-AF65-F5344CB8AC3E}">
        <p14:creationId xmlns:p14="http://schemas.microsoft.com/office/powerpoint/2010/main" val="2165872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404664"/>
            <a:ext cx="6476453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Candara" panose="020E0502030303020204" pitchFamily="34" charset="0"/>
              </a:rPr>
              <a:t>A tiny little microchip</a:t>
            </a:r>
          </a:p>
          <a:p>
            <a:r>
              <a:rPr lang="en-GB" sz="4000" dirty="0">
                <a:latin typeface="Candara" panose="020E0502030303020204" pitchFamily="34" charset="0"/>
              </a:rPr>
              <a:t>Inserted in my brain</a:t>
            </a:r>
          </a:p>
          <a:p>
            <a:r>
              <a:rPr lang="en-GB" sz="4000" dirty="0">
                <a:latin typeface="Candara" panose="020E0502030303020204" pitchFamily="34" charset="0"/>
              </a:rPr>
              <a:t>So when I’m adding numbers</a:t>
            </a:r>
          </a:p>
          <a:p>
            <a:r>
              <a:rPr lang="en-GB" sz="4000" dirty="0">
                <a:latin typeface="Candara" panose="020E0502030303020204" pitchFamily="34" charset="0"/>
              </a:rPr>
              <a:t>I can add and add again</a:t>
            </a:r>
          </a:p>
          <a:p>
            <a:r>
              <a:rPr lang="en-GB" sz="4000" dirty="0">
                <a:latin typeface="Candara" panose="020E0502030303020204" pitchFamily="34" charset="0"/>
              </a:rPr>
              <a:t>Like…</a:t>
            </a:r>
          </a:p>
          <a:p>
            <a:endParaRPr lang="en-GB" sz="2800" dirty="0">
              <a:latin typeface="Candara" panose="020E0502030303020204" pitchFamily="34" charset="0"/>
            </a:endParaRPr>
          </a:p>
          <a:p>
            <a:endParaRPr lang="en-GB" sz="5400" b="1" dirty="0">
              <a:solidFill>
                <a:schemeClr val="tx2"/>
              </a:solidFill>
              <a:latin typeface="Candara" panose="020E0502030303020204" pitchFamily="34" charset="0"/>
            </a:endParaRPr>
          </a:p>
          <a:p>
            <a:endParaRPr lang="en-GB" sz="2800" dirty="0">
              <a:latin typeface="Candara" panose="020E0502030303020204" pitchFamily="34" charset="0"/>
            </a:endParaRPr>
          </a:p>
          <a:p>
            <a:r>
              <a:rPr lang="en-GB" sz="4000" dirty="0">
                <a:latin typeface="Candara" panose="020E0502030303020204" pitchFamily="34" charset="0"/>
              </a:rPr>
              <a:t>Go, go brain! (riff)</a:t>
            </a:r>
          </a:p>
          <a:p>
            <a:r>
              <a:rPr lang="en-GB" sz="4000" dirty="0">
                <a:latin typeface="Candara" panose="020E0502030303020204" pitchFamily="34" charset="0"/>
              </a:rPr>
              <a:t>Total:</a:t>
            </a:r>
          </a:p>
        </p:txBody>
      </p:sp>
    </p:spTree>
    <p:extLst>
      <p:ext uri="{BB962C8B-B14F-4D97-AF65-F5344CB8AC3E}">
        <p14:creationId xmlns:p14="http://schemas.microsoft.com/office/powerpoint/2010/main" val="2501765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404664"/>
            <a:ext cx="6476453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latin typeface="Candara" panose="020E0502030303020204" pitchFamily="34" charset="0"/>
              </a:rPr>
              <a:t>A tiny little microchip</a:t>
            </a:r>
          </a:p>
          <a:p>
            <a:r>
              <a:rPr lang="en-GB" sz="4000" dirty="0">
                <a:latin typeface="Candara" panose="020E0502030303020204" pitchFamily="34" charset="0"/>
              </a:rPr>
              <a:t>Inserted in my brain</a:t>
            </a:r>
          </a:p>
          <a:p>
            <a:r>
              <a:rPr lang="en-GB" sz="4000" dirty="0">
                <a:latin typeface="Candara" panose="020E0502030303020204" pitchFamily="34" charset="0"/>
              </a:rPr>
              <a:t>So when I’m adding numbers</a:t>
            </a:r>
          </a:p>
          <a:p>
            <a:r>
              <a:rPr lang="en-GB" sz="4000" dirty="0">
                <a:latin typeface="Candara" panose="020E0502030303020204" pitchFamily="34" charset="0"/>
              </a:rPr>
              <a:t>I can add and add again</a:t>
            </a:r>
          </a:p>
          <a:p>
            <a:r>
              <a:rPr lang="en-GB" sz="4000" dirty="0">
                <a:latin typeface="Candara" panose="020E0502030303020204" pitchFamily="34" charset="0"/>
              </a:rPr>
              <a:t>Like…</a:t>
            </a:r>
          </a:p>
          <a:p>
            <a:endParaRPr lang="en-GB" sz="2800" dirty="0">
              <a:latin typeface="Candara" panose="020E0502030303020204" pitchFamily="34" charset="0"/>
            </a:endParaRPr>
          </a:p>
          <a:p>
            <a:r>
              <a:rPr lang="en-GB" sz="5400" b="1" dirty="0">
                <a:solidFill>
                  <a:schemeClr val="tx2"/>
                </a:solidFill>
                <a:latin typeface="Candara" panose="020E0502030303020204" pitchFamily="34" charset="0"/>
              </a:rPr>
              <a:t>18, 18, 19</a:t>
            </a:r>
          </a:p>
          <a:p>
            <a:endParaRPr lang="en-GB" sz="2800" dirty="0">
              <a:latin typeface="Candara" panose="020E0502030303020204" pitchFamily="34" charset="0"/>
            </a:endParaRPr>
          </a:p>
          <a:p>
            <a:r>
              <a:rPr lang="en-GB" sz="4000" dirty="0">
                <a:latin typeface="Candara" panose="020E0502030303020204" pitchFamily="34" charset="0"/>
              </a:rPr>
              <a:t>Go, go brain! (riff)</a:t>
            </a:r>
          </a:p>
          <a:p>
            <a:r>
              <a:rPr lang="en-GB" sz="4000" dirty="0">
                <a:latin typeface="Candara" panose="020E0502030303020204" pitchFamily="34" charset="0"/>
              </a:rPr>
              <a:t>Total:</a:t>
            </a:r>
          </a:p>
        </p:txBody>
      </p:sp>
    </p:spTree>
    <p:extLst>
      <p:ext uri="{BB962C8B-B14F-4D97-AF65-F5344CB8AC3E}">
        <p14:creationId xmlns:p14="http://schemas.microsoft.com/office/powerpoint/2010/main" val="3430130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636912"/>
            <a:ext cx="32848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>
                <a:solidFill>
                  <a:schemeClr val="tx2"/>
                </a:solidFill>
                <a:latin typeface="Candara" panose="020E0502030303020204" pitchFamily="34" charset="0"/>
              </a:rPr>
              <a:t>5, 19, 15, 2</a:t>
            </a:r>
          </a:p>
        </p:txBody>
      </p:sp>
      <p:sp>
        <p:nvSpPr>
          <p:cNvPr id="2" name="Rectangle 1"/>
          <p:cNvSpPr/>
          <p:nvPr/>
        </p:nvSpPr>
        <p:spPr>
          <a:xfrm>
            <a:off x="4427984" y="5321533"/>
            <a:ext cx="290977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6000" b="1" dirty="0">
                <a:solidFill>
                  <a:srgbClr val="1F497D"/>
                </a:solidFill>
                <a:latin typeface="Candara" panose="020E0502030303020204" pitchFamily="34" charset="0"/>
              </a:rPr>
              <a:t>18, 18, 19</a:t>
            </a:r>
          </a:p>
        </p:txBody>
      </p:sp>
      <p:sp>
        <p:nvSpPr>
          <p:cNvPr id="3" name="Rectangle 2"/>
          <p:cNvSpPr/>
          <p:nvPr/>
        </p:nvSpPr>
        <p:spPr>
          <a:xfrm>
            <a:off x="5319165" y="908720"/>
            <a:ext cx="262924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5400" b="1" dirty="0">
                <a:solidFill>
                  <a:srgbClr val="1F497D"/>
                </a:solidFill>
                <a:latin typeface="Candara" panose="020E0502030303020204" pitchFamily="34" charset="0"/>
              </a:rPr>
              <a:t>6, 6, 6, 8</a:t>
            </a:r>
          </a:p>
        </p:txBody>
      </p:sp>
    </p:spTree>
    <p:extLst>
      <p:ext uri="{BB962C8B-B14F-4D97-AF65-F5344CB8AC3E}">
        <p14:creationId xmlns:p14="http://schemas.microsoft.com/office/powerpoint/2010/main" val="883532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224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Laptop</dc:creator>
  <cp:lastModifiedBy>Lisa Metcalfe</cp:lastModifiedBy>
  <cp:revision>6</cp:revision>
  <dcterms:created xsi:type="dcterms:W3CDTF">2016-09-04T13:30:56Z</dcterms:created>
  <dcterms:modified xsi:type="dcterms:W3CDTF">2018-10-23T08:16:59Z</dcterms:modified>
</cp:coreProperties>
</file>