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1720" r:id="rId2"/>
    <p:sldId id="1716" r:id="rId3"/>
    <p:sldId id="1718" r:id="rId4"/>
    <p:sldId id="1717" r:id="rId5"/>
    <p:sldId id="1715" r:id="rId6"/>
    <p:sldId id="1719" r:id="rId7"/>
    <p:sldId id="1722" r:id="rId8"/>
    <p:sldId id="1728" r:id="rId9"/>
    <p:sldId id="1727" r:id="rId10"/>
    <p:sldId id="1726" r:id="rId11"/>
    <p:sldId id="1725" r:id="rId12"/>
    <p:sldId id="1724" r:id="rId13"/>
    <p:sldId id="1723" r:id="rId14"/>
    <p:sldId id="1730" r:id="rId15"/>
    <p:sldId id="1735" r:id="rId16"/>
    <p:sldId id="1734" r:id="rId17"/>
    <p:sldId id="1733" r:id="rId18"/>
    <p:sldId id="1732" r:id="rId19"/>
    <p:sldId id="1731" r:id="rId20"/>
    <p:sldId id="1721" r:id="rId21"/>
    <p:sldId id="1736" r:id="rId22"/>
    <p:sldId id="1738" r:id="rId23"/>
    <p:sldId id="1748" r:id="rId24"/>
    <p:sldId id="1751" r:id="rId25"/>
    <p:sldId id="1750" r:id="rId26"/>
    <p:sldId id="1749" r:id="rId27"/>
    <p:sldId id="1746" r:id="rId28"/>
    <p:sldId id="1739" r:id="rId29"/>
    <p:sldId id="1740" r:id="rId30"/>
    <p:sldId id="1745" r:id="rId31"/>
    <p:sldId id="1742" r:id="rId32"/>
    <p:sldId id="1744" r:id="rId33"/>
    <p:sldId id="1743" r:id="rId34"/>
  </p:sldIdLst>
  <p:sldSz cx="16640175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52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etcalfe" initials="LM" lastIdx="0" clrIdx="0">
    <p:extLst>
      <p:ext uri="{19B8F6BF-5375-455C-9EA6-DF929625EA0E}">
        <p15:presenceInfo xmlns:p15="http://schemas.microsoft.com/office/powerpoint/2012/main" userId="cd9d281dcfbf61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C444"/>
    <a:srgbClr val="FFAA01"/>
    <a:srgbClr val="00359E"/>
    <a:srgbClr val="FF0000"/>
    <a:srgbClr val="C00000"/>
    <a:srgbClr val="FF6699"/>
    <a:srgbClr val="7030A0"/>
    <a:srgbClr val="FF99FF"/>
    <a:srgbClr val="FFFF0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AAA508-78C2-4910-887F-398C291867F3}" v="33" dt="2023-12-22T17:33:46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>
        <p:scale>
          <a:sx n="47" d="100"/>
          <a:sy n="47" d="100"/>
        </p:scale>
        <p:origin x="1790" y="360"/>
      </p:cViewPr>
      <p:guideLst>
        <p:guide orient="horz" pos="2948"/>
        <p:guide pos="5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 See Maths ltd" userId="2b6a9906fb7c83c6" providerId="LiveId" clId="{90AAA508-78C2-4910-887F-398C291867F3}"/>
    <pc:docChg chg="undo redo custSel addSld delSld modSld sldOrd">
      <pc:chgData name="I See Maths ltd" userId="2b6a9906fb7c83c6" providerId="LiveId" clId="{90AAA508-78C2-4910-887F-398C291867F3}" dt="2023-12-22T17:33:46.205" v="2515"/>
      <pc:docMkLst>
        <pc:docMk/>
      </pc:docMkLst>
      <pc:sldChg chg="addSp delSp modSp del mod">
        <pc:chgData name="I See Maths ltd" userId="2b6a9906fb7c83c6" providerId="LiveId" clId="{90AAA508-78C2-4910-887F-398C291867F3}" dt="2023-12-22T14:55:08.682" v="957" actId="47"/>
        <pc:sldMkLst>
          <pc:docMk/>
          <pc:sldMk cId="3723378482" sldId="1714"/>
        </pc:sldMkLst>
        <pc:spChg chg="add mod">
          <ac:chgData name="I See Maths ltd" userId="2b6a9906fb7c83c6" providerId="LiveId" clId="{90AAA508-78C2-4910-887F-398C291867F3}" dt="2023-12-22T14:52:10.987" v="942" actId="1035"/>
          <ac:spMkLst>
            <pc:docMk/>
            <pc:sldMk cId="3723378482" sldId="1714"/>
            <ac:spMk id="2" creationId="{590C6A28-2F45-1382-3DA9-22174772DA3E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" creationId="{F86A9828-1F23-13D1-B91A-7680573B954A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" creationId="{CDA4EE05-31B0-BA3D-1EC6-C4F11F663AD6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5" creationId="{ABB1CB4D-1AA7-7A54-0F2D-D7CF8471AF4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6" creationId="{DF9989DD-A6CB-CA22-43F3-2E1D52982C71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7" creationId="{E6781487-3292-F926-3EF3-6E46DF94713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8" creationId="{66AC53FF-D2CF-F86B-5E79-CE339DDA73F3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9" creationId="{E73AE5DC-13A4-FFD2-66FB-A457D4C8C8B8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0" creationId="{246410D8-4486-591F-267C-F01433E9385D}"/>
          </ac:spMkLst>
        </pc:spChg>
        <pc:spChg chg="del">
          <ac:chgData name="I See Maths ltd" userId="2b6a9906fb7c83c6" providerId="LiveId" clId="{90AAA508-78C2-4910-887F-398C291867F3}" dt="2023-12-22T14:15:13.553" v="6" actId="478"/>
          <ac:spMkLst>
            <pc:docMk/>
            <pc:sldMk cId="3723378482" sldId="1714"/>
            <ac:spMk id="11" creationId="{9EFE7479-098A-4D74-9534-57C402B049B6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2" creationId="{C4AA2BDB-8C38-FDDD-F411-6AC54E3FC3F6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3" creationId="{0D11883A-E817-0541-9502-5B299751BDE9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4" creationId="{21F2BA1E-6FD1-7A21-C68D-A845642FD7C0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5" creationId="{10D89885-157C-1164-4BD5-FED75E4B2FB6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6" creationId="{80689745-F83D-9632-64AC-82F8D22195AF}"/>
          </ac:spMkLst>
        </pc:spChg>
        <pc:spChg chg="mod">
          <ac:chgData name="I See Maths ltd" userId="2b6a9906fb7c83c6" providerId="LiveId" clId="{90AAA508-78C2-4910-887F-398C291867F3}" dt="2023-12-21T09:11:39.106" v="1" actId="208"/>
          <ac:spMkLst>
            <pc:docMk/>
            <pc:sldMk cId="3723378482" sldId="1714"/>
            <ac:spMk id="17" creationId="{B6708478-7F4B-409F-BD1A-9D73E666847F}"/>
          </ac:spMkLst>
        </pc:spChg>
        <pc:spChg chg="add del mod">
          <ac:chgData name="I See Maths ltd" userId="2b6a9906fb7c83c6" providerId="LiveId" clId="{90AAA508-78C2-4910-887F-398C291867F3}" dt="2023-12-22T14:39:23.864" v="478" actId="478"/>
          <ac:spMkLst>
            <pc:docMk/>
            <pc:sldMk cId="3723378482" sldId="1714"/>
            <ac:spMk id="18" creationId="{49F607A4-95AF-C1D2-4EFA-F8198706EA93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19" creationId="{D8DA1887-567B-C97D-88D3-2EF7C4E425AA}"/>
          </ac:spMkLst>
        </pc:spChg>
        <pc:spChg chg="mod">
          <ac:chgData name="I See Maths ltd" userId="2b6a9906fb7c83c6" providerId="LiveId" clId="{90AAA508-78C2-4910-887F-398C291867F3}" dt="2023-12-22T14:31:31.485" v="20" actId="6549"/>
          <ac:spMkLst>
            <pc:docMk/>
            <pc:sldMk cId="3723378482" sldId="1714"/>
            <ac:spMk id="21" creationId="{66C3C11C-1AF0-4134-B2B7-C8670802EB51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2" creationId="{8B911939-F00D-328B-48A6-0C56924081DD}"/>
          </ac:spMkLst>
        </pc:spChg>
        <pc:spChg chg="mod">
          <ac:chgData name="I See Maths ltd" userId="2b6a9906fb7c83c6" providerId="LiveId" clId="{90AAA508-78C2-4910-887F-398C291867F3}" dt="2023-12-21T09:12:05.201" v="5" actId="207"/>
          <ac:spMkLst>
            <pc:docMk/>
            <pc:sldMk cId="3723378482" sldId="1714"/>
            <ac:spMk id="23" creationId="{B2672183-50C6-4B75-AB18-07F537B6E72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5" creationId="{84CE4D1C-62A0-C7D4-CBD8-DEEE95B09DD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6" creationId="{26B85A6F-D3F8-F7C6-300D-4FBD224F5221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7" creationId="{A2BE205C-A983-BC3A-1ABC-F03A8928DDFD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28" creationId="{0DC06F23-B613-90B4-A0D3-B3DFE00723E5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29" creationId="{9879CC13-86EC-2A78-865B-C0572CC97B72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0" creationId="{86B00D82-06A0-A552-9DDB-7BAB1FF30704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1" creationId="{52B92789-1EF2-6975-8CE3-78C0A987CE70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32" creationId="{F1DB803D-7EEC-B07D-7D52-189E785F1A6E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3" creationId="{38E2EB3D-A9AB-FCD2-F873-A933D6E62F96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34" creationId="{A265B90D-24AC-8F8E-263D-EA51901A2CE7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35" creationId="{4503BAF6-0FEF-44FE-8B38-4F098D1542C2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36" creationId="{2B99849D-1F26-115B-D418-008F0EFB5515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37" creationId="{B63A180E-1A99-9E68-7C68-FC9BF4188BF4}"/>
          </ac:spMkLst>
        </pc:spChg>
        <pc:spChg chg="add del mod">
          <ac:chgData name="I See Maths ltd" userId="2b6a9906fb7c83c6" providerId="LiveId" clId="{90AAA508-78C2-4910-887F-398C291867F3}" dt="2023-12-22T14:46:27.782" v="764" actId="478"/>
          <ac:spMkLst>
            <pc:docMk/>
            <pc:sldMk cId="3723378482" sldId="1714"/>
            <ac:spMk id="38" creationId="{283310B7-F1AD-6CF4-3E9D-F1CB17FEE4E1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0" creationId="{85D0B84E-4DA4-7717-5F28-5CAB2FA92C5D}"/>
          </ac:spMkLst>
        </pc:spChg>
        <pc:spChg chg="add del mod">
          <ac:chgData name="I See Maths ltd" userId="2b6a9906fb7c83c6" providerId="LiveId" clId="{90AAA508-78C2-4910-887F-398C291867F3}" dt="2023-12-22T14:46:25.146" v="763" actId="478"/>
          <ac:spMkLst>
            <pc:docMk/>
            <pc:sldMk cId="3723378482" sldId="1714"/>
            <ac:spMk id="41" creationId="{50F3D9F3-1AA1-871E-C983-A9015C565559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2" creationId="{BDC691BD-18AC-7D3D-53F2-A154CAA20AD9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3" creationId="{996147DC-0C1B-2C52-9D74-B795AC92B56B}"/>
          </ac:spMkLst>
        </pc:spChg>
        <pc:spChg chg="add mod">
          <ac:chgData name="I See Maths ltd" userId="2b6a9906fb7c83c6" providerId="LiveId" clId="{90AAA508-78C2-4910-887F-398C291867F3}" dt="2023-12-22T14:52:03.936" v="938" actId="1035"/>
          <ac:spMkLst>
            <pc:docMk/>
            <pc:sldMk cId="3723378482" sldId="1714"/>
            <ac:spMk id="44" creationId="{1C4D5257-D763-AF78-6787-092479A5073F}"/>
          </ac:spMkLst>
        </pc:spChg>
        <pc:spChg chg="add del mod">
          <ac:chgData name="I See Maths ltd" userId="2b6a9906fb7c83c6" providerId="LiveId" clId="{90AAA508-78C2-4910-887F-398C291867F3}" dt="2023-12-22T14:53:36.027" v="948" actId="478"/>
          <ac:spMkLst>
            <pc:docMk/>
            <pc:sldMk cId="3723378482" sldId="1714"/>
            <ac:spMk id="45" creationId="{2CB7E684-BE5B-5485-1118-D2D2DB508FB4}"/>
          </ac:spMkLst>
        </pc:spChg>
        <pc:cxnChg chg="add mod">
          <ac:chgData name="I See Maths ltd" userId="2b6a9906fb7c83c6" providerId="LiveId" clId="{90AAA508-78C2-4910-887F-398C291867F3}" dt="2023-12-22T14:52:03.936" v="938" actId="1035"/>
          <ac:cxnSpMkLst>
            <pc:docMk/>
            <pc:sldMk cId="3723378482" sldId="1714"/>
            <ac:cxnSpMk id="24" creationId="{D60A882D-B900-0AFD-5FE4-CE551D5DDD06}"/>
          </ac:cxnSpMkLst>
        </pc:cxnChg>
        <pc:cxnChg chg="add mod">
          <ac:chgData name="I See Maths ltd" userId="2b6a9906fb7c83c6" providerId="LiveId" clId="{90AAA508-78C2-4910-887F-398C291867F3}" dt="2023-12-22T14:52:03.936" v="938" actId="1035"/>
          <ac:cxnSpMkLst>
            <pc:docMk/>
            <pc:sldMk cId="3723378482" sldId="1714"/>
            <ac:cxnSpMk id="39" creationId="{E8A98D8B-A95D-F91E-4AB1-9ED81B4DD269}"/>
          </ac:cxnSpMkLst>
        </pc:cxnChg>
      </pc:sldChg>
      <pc:sldChg chg="delSp add mod">
        <pc:chgData name="I See Maths ltd" userId="2b6a9906fb7c83c6" providerId="LiveId" clId="{90AAA508-78C2-4910-887F-398C291867F3}" dt="2023-12-22T14:54:57.197" v="956" actId="478"/>
        <pc:sldMkLst>
          <pc:docMk/>
          <pc:sldMk cId="4186156237" sldId="1715"/>
        </pc:sldMkLst>
        <pc:spChg chg="del">
          <ac:chgData name="I See Maths ltd" userId="2b6a9906fb7c83c6" providerId="LiveId" clId="{90AAA508-78C2-4910-887F-398C291867F3}" dt="2023-12-22T14:54:57.197" v="956" actId="478"/>
          <ac:spMkLst>
            <pc:docMk/>
            <pc:sldMk cId="4186156237" sldId="1715"/>
            <ac:spMk id="45" creationId="{2CB7E684-BE5B-5485-1118-D2D2DB508FB4}"/>
          </ac:spMkLst>
        </pc:spChg>
      </pc:sldChg>
      <pc:sldChg chg="delSp modSp add mod">
        <pc:chgData name="I See Maths ltd" userId="2b6a9906fb7c83c6" providerId="LiveId" clId="{90AAA508-78C2-4910-887F-398C291867F3}" dt="2023-12-22T14:54:29.306" v="954" actId="478"/>
        <pc:sldMkLst>
          <pc:docMk/>
          <pc:sldMk cId="632621267" sldId="1716"/>
        </pc:sldMkLst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3" creationId="{F86A9828-1F23-13D1-B91A-7680573B954A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" creationId="{CDA4EE05-31B0-BA3D-1EC6-C4F11F663AD6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5" creationId="{ABB1CB4D-1AA7-7A54-0F2D-D7CF8471AF42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6" creationId="{DF9989DD-A6CB-CA22-43F3-2E1D52982C71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7" creationId="{E6781487-3292-F926-3EF3-6E46DF947132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8" creationId="{66AC53FF-D2CF-F86B-5E79-CE339DDA73F3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9" creationId="{E73AE5DC-13A4-FFD2-66FB-A457D4C8C8B8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0" creationId="{246410D8-4486-591F-267C-F01433E9385D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2" creationId="{C4AA2BDB-8C38-FDDD-F411-6AC54E3FC3F6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3" creationId="{0D11883A-E817-0541-9502-5B299751BDE9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4" creationId="{21F2BA1E-6FD1-7A21-C68D-A845642FD7C0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5" creationId="{10D89885-157C-1164-4BD5-FED75E4B2FB6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6" creationId="{80689745-F83D-9632-64AC-82F8D22195AF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19" creationId="{D8DA1887-567B-C97D-88D3-2EF7C4E425AA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22" creationId="{8B911939-F00D-328B-48A6-0C56924081DD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25" creationId="{84CE4D1C-62A0-C7D4-CBD8-DEEE95B09DD2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26" creationId="{26B85A6F-D3F8-F7C6-300D-4FBD224F5221}"/>
          </ac:spMkLst>
        </pc:spChg>
        <pc:spChg chg="del">
          <ac:chgData name="I See Maths ltd" userId="2b6a9906fb7c83c6" providerId="LiveId" clId="{90AAA508-78C2-4910-887F-398C291867F3}" dt="2023-12-22T14:54:29.306" v="954" actId="478"/>
          <ac:spMkLst>
            <pc:docMk/>
            <pc:sldMk cId="632621267" sldId="1716"/>
            <ac:spMk id="27" creationId="{A2BE205C-A983-BC3A-1ABC-F03A8928DDFD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29" creationId="{9879CC13-86EC-2A78-865B-C0572CC97B72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30" creationId="{86B00D82-06A0-A552-9DDB-7BAB1FF30704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31" creationId="{52B92789-1EF2-6975-8CE3-78C0A987CE70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33" creationId="{38E2EB3D-A9AB-FCD2-F873-A933D6E62F96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35" creationId="{4503BAF6-0FEF-44FE-8B38-4F098D1542C2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0" creationId="{85D0B84E-4DA4-7717-5F28-5CAB2FA92C5D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2" creationId="{BDC691BD-18AC-7D3D-53F2-A154CAA20AD9}"/>
          </ac:spMkLst>
        </pc:spChg>
        <pc:spChg chg="del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3" creationId="{996147DC-0C1B-2C52-9D74-B795AC92B56B}"/>
          </ac:spMkLst>
        </pc:spChg>
        <pc:spChg chg="del mod">
          <ac:chgData name="I See Maths ltd" userId="2b6a9906fb7c83c6" providerId="LiveId" clId="{90AAA508-78C2-4910-887F-398C291867F3}" dt="2023-12-22T14:54:14.009" v="952" actId="478"/>
          <ac:spMkLst>
            <pc:docMk/>
            <pc:sldMk cId="632621267" sldId="1716"/>
            <ac:spMk id="44" creationId="{1C4D5257-D763-AF78-6787-092479A5073F}"/>
          </ac:spMkLst>
        </pc:spChg>
        <pc:cxnChg chg="del">
          <ac:chgData name="I See Maths ltd" userId="2b6a9906fb7c83c6" providerId="LiveId" clId="{90AAA508-78C2-4910-887F-398C291867F3}" dt="2023-12-22T14:54:29.306" v="954" actId="478"/>
          <ac:cxnSpMkLst>
            <pc:docMk/>
            <pc:sldMk cId="632621267" sldId="1716"/>
            <ac:cxnSpMk id="24" creationId="{D60A882D-B900-0AFD-5FE4-CE551D5DDD06}"/>
          </ac:cxnSpMkLst>
        </pc:cxnChg>
        <pc:cxnChg chg="del">
          <ac:chgData name="I See Maths ltd" userId="2b6a9906fb7c83c6" providerId="LiveId" clId="{90AAA508-78C2-4910-887F-398C291867F3}" dt="2023-12-22T14:54:14.009" v="952" actId="478"/>
          <ac:cxnSpMkLst>
            <pc:docMk/>
            <pc:sldMk cId="632621267" sldId="1716"/>
            <ac:cxnSpMk id="39" creationId="{E8A98D8B-A95D-F91E-4AB1-9ED81B4DD269}"/>
          </ac:cxnSpMkLst>
        </pc:cxnChg>
      </pc:sldChg>
      <pc:sldChg chg="add">
        <pc:chgData name="I See Maths ltd" userId="2b6a9906fb7c83c6" providerId="LiveId" clId="{90AAA508-78C2-4910-887F-398C291867F3}" dt="2023-12-22T14:54:04.072" v="951" actId="2890"/>
        <pc:sldMkLst>
          <pc:docMk/>
          <pc:sldMk cId="1639911743" sldId="1717"/>
        </pc:sldMkLst>
      </pc:sldChg>
      <pc:sldChg chg="add">
        <pc:chgData name="I See Maths ltd" userId="2b6a9906fb7c83c6" providerId="LiveId" clId="{90AAA508-78C2-4910-887F-398C291867F3}" dt="2023-12-22T14:54:21.634" v="953" actId="2890"/>
        <pc:sldMkLst>
          <pc:docMk/>
          <pc:sldMk cId="2601194986" sldId="1718"/>
        </pc:sldMkLst>
      </pc:sldChg>
      <pc:sldChg chg="add">
        <pc:chgData name="I See Maths ltd" userId="2b6a9906fb7c83c6" providerId="LiveId" clId="{90AAA508-78C2-4910-887F-398C291867F3}" dt="2023-12-22T14:54:51.398" v="955" actId="2890"/>
        <pc:sldMkLst>
          <pc:docMk/>
          <pc:sldMk cId="4134203285" sldId="1719"/>
        </pc:sldMkLst>
      </pc:sldChg>
      <pc:sldChg chg="addSp modSp add mod ord">
        <pc:chgData name="I See Maths ltd" userId="2b6a9906fb7c83c6" providerId="LiveId" clId="{90AAA508-78C2-4910-887F-398C291867F3}" dt="2023-12-22T14:57:42.338" v="990"/>
        <pc:sldMkLst>
          <pc:docMk/>
          <pc:sldMk cId="1062485142" sldId="1720"/>
        </pc:sldMkLst>
        <pc:spChg chg="add mod">
          <ac:chgData name="I See Maths ltd" userId="2b6a9906fb7c83c6" providerId="LiveId" clId="{90AAA508-78C2-4910-887F-398C291867F3}" dt="2023-12-22T14:56:11.086" v="963" actId="14100"/>
          <ac:spMkLst>
            <pc:docMk/>
            <pc:sldMk cId="1062485142" sldId="1720"/>
            <ac:spMk id="3" creationId="{3803C887-F74C-0119-4583-2A32CE1DE972}"/>
          </ac:spMkLst>
        </pc:spChg>
        <pc:spChg chg="add mod">
          <ac:chgData name="I See Maths ltd" userId="2b6a9906fb7c83c6" providerId="LiveId" clId="{90AAA508-78C2-4910-887F-398C291867F3}" dt="2023-12-22T14:57:31.307" v="988" actId="1035"/>
          <ac:spMkLst>
            <pc:docMk/>
            <pc:sldMk cId="1062485142" sldId="1720"/>
            <ac:spMk id="4" creationId="{1E99F681-A98F-839D-BB99-15A4A8517DA3}"/>
          </ac:spMkLst>
        </pc:spChg>
        <pc:cxnChg chg="add mod">
          <ac:chgData name="I See Maths ltd" userId="2b6a9906fb7c83c6" providerId="LiveId" clId="{90AAA508-78C2-4910-887F-398C291867F3}" dt="2023-12-22T14:57:21.846" v="985" actId="14100"/>
          <ac:cxnSpMkLst>
            <pc:docMk/>
            <pc:sldMk cId="1062485142" sldId="1720"/>
            <ac:cxnSpMk id="5" creationId="{20A09418-0F93-449F-D245-78FB0AEDB8CE}"/>
          </ac:cxnSpMkLst>
        </pc:cxnChg>
      </pc:sldChg>
      <pc:sldChg chg="addSp delSp modSp add mod">
        <pc:chgData name="I See Maths ltd" userId="2b6a9906fb7c83c6" providerId="LiveId" clId="{90AAA508-78C2-4910-887F-398C291867F3}" dt="2023-12-22T15:30:28.664" v="1703" actId="478"/>
        <pc:sldMkLst>
          <pc:docMk/>
          <pc:sldMk cId="3386778026" sldId="1721"/>
        </pc:sldMkLst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" creationId="{590C6A28-2F45-1382-3DA9-22174772DA3E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" creationId="{F86A9828-1F23-13D1-B91A-7680573B954A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" creationId="{CDA4EE05-31B0-BA3D-1EC6-C4F11F663AD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5" creationId="{ABB1CB4D-1AA7-7A54-0F2D-D7CF8471AF4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6" creationId="{DF9989DD-A6CB-CA22-43F3-2E1D52982C71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7" creationId="{E6781487-3292-F926-3EF3-6E46DF94713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8" creationId="{66AC53FF-D2CF-F86B-5E79-CE339DDA73F3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9" creationId="{E73AE5DC-13A4-FFD2-66FB-A457D4C8C8B8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0" creationId="{246410D8-4486-591F-267C-F01433E9385D}"/>
          </ac:spMkLst>
        </pc:spChg>
        <pc:spChg chg="add mod">
          <ac:chgData name="I See Maths ltd" userId="2b6a9906fb7c83c6" providerId="LiveId" clId="{90AAA508-78C2-4910-887F-398C291867F3}" dt="2023-12-22T15:05:19.134" v="1021" actId="20577"/>
          <ac:spMkLst>
            <pc:docMk/>
            <pc:sldMk cId="3386778026" sldId="1721"/>
            <ac:spMk id="11" creationId="{5A05F8D7-EC55-24B5-DB8F-D19D9D36AE07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2" creationId="{C4AA2BDB-8C38-FDDD-F411-6AC54E3FC3F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3" creationId="{0D11883A-E817-0541-9502-5B299751BDE9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4" creationId="{21F2BA1E-6FD1-7A21-C68D-A845642FD7C0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5" creationId="{10D89885-157C-1164-4BD5-FED75E4B2FB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6" creationId="{80689745-F83D-9632-64AC-82F8D22195AF}"/>
          </ac:spMkLst>
        </pc:spChg>
        <pc:spChg chg="add mod">
          <ac:chgData name="I See Maths ltd" userId="2b6a9906fb7c83c6" providerId="LiveId" clId="{90AAA508-78C2-4910-887F-398C291867F3}" dt="2023-12-22T15:05:25.548" v="1023" actId="20577"/>
          <ac:spMkLst>
            <pc:docMk/>
            <pc:sldMk cId="3386778026" sldId="1721"/>
            <ac:spMk id="18" creationId="{30C96547-7B20-A790-F71F-50E65AD50EE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19" creationId="{D8DA1887-567B-C97D-88D3-2EF7C4E425AA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2" creationId="{8B911939-F00D-328B-48A6-0C56924081DD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5" creationId="{84CE4D1C-62A0-C7D4-CBD8-DEEE95B09DD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6" creationId="{26B85A6F-D3F8-F7C6-300D-4FBD224F5221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7" creationId="{A2BE205C-A983-BC3A-1ABC-F03A8928DDFD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29" creationId="{9879CC13-86EC-2A78-865B-C0572CC97B7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0" creationId="{86B00D82-06A0-A552-9DDB-7BAB1FF30704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1" creationId="{52B92789-1EF2-6975-8CE3-78C0A987CE70}"/>
          </ac:spMkLst>
        </pc:spChg>
        <pc:spChg chg="add mod">
          <ac:chgData name="I See Maths ltd" userId="2b6a9906fb7c83c6" providerId="LiveId" clId="{90AAA508-78C2-4910-887F-398C291867F3}" dt="2023-12-22T15:02:20.598" v="993"/>
          <ac:spMkLst>
            <pc:docMk/>
            <pc:sldMk cId="3386778026" sldId="1721"/>
            <ac:spMk id="32" creationId="{C0749DD8-68D0-1958-A8C3-DB668D42D56F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3" creationId="{38E2EB3D-A9AB-FCD2-F873-A933D6E62F96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35" creationId="{4503BAF6-0FEF-44FE-8B38-4F098D1542C2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0" creationId="{85D0B84E-4DA4-7717-5F28-5CAB2FA92C5D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2" creationId="{BDC691BD-18AC-7D3D-53F2-A154CAA20AD9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3" creationId="{996147DC-0C1B-2C52-9D74-B795AC92B56B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4" creationId="{1C4D5257-D763-AF78-6787-092479A5073F}"/>
          </ac:spMkLst>
        </pc:spChg>
        <pc:spChg chg="del">
          <ac:chgData name="I See Maths ltd" userId="2b6a9906fb7c83c6" providerId="LiveId" clId="{90AAA508-78C2-4910-887F-398C291867F3}" dt="2023-12-22T15:02:19.321" v="992" actId="478"/>
          <ac:spMkLst>
            <pc:docMk/>
            <pc:sldMk cId="3386778026" sldId="1721"/>
            <ac:spMk id="45" creationId="{2CB7E684-BE5B-5485-1118-D2D2DB508FB4}"/>
          </ac:spMkLst>
        </pc:spChg>
        <pc:picChg chg="add del mod">
          <ac:chgData name="I See Maths ltd" userId="2b6a9906fb7c83c6" providerId="LiveId" clId="{90AAA508-78C2-4910-887F-398C291867F3}" dt="2023-12-22T15:30:28.664" v="1703" actId="478"/>
          <ac:picMkLst>
            <pc:docMk/>
            <pc:sldMk cId="3386778026" sldId="1721"/>
            <ac:picMk id="36" creationId="{899CBF62-6F2C-4FB2-0F80-DA925DC6C9F9}"/>
          </ac:picMkLst>
        </pc:picChg>
        <pc:picChg chg="add del mod">
          <ac:chgData name="I See Maths ltd" userId="2b6a9906fb7c83c6" providerId="LiveId" clId="{90AAA508-78C2-4910-887F-398C291867F3}" dt="2023-12-22T15:30:28.664" v="1703" actId="478"/>
          <ac:picMkLst>
            <pc:docMk/>
            <pc:sldMk cId="3386778026" sldId="1721"/>
            <ac:picMk id="38" creationId="{75481F10-6C0B-AF5B-9853-B85632E357D8}"/>
          </ac:picMkLst>
        </pc:picChg>
        <pc:cxnChg chg="del">
          <ac:chgData name="I See Maths ltd" userId="2b6a9906fb7c83c6" providerId="LiveId" clId="{90AAA508-78C2-4910-887F-398C291867F3}" dt="2023-12-22T15:02:19.321" v="992" actId="478"/>
          <ac:cxnSpMkLst>
            <pc:docMk/>
            <pc:sldMk cId="3386778026" sldId="1721"/>
            <ac:cxnSpMk id="24" creationId="{D60A882D-B900-0AFD-5FE4-CE551D5DDD06}"/>
          </ac:cxnSpMkLst>
        </pc:cxnChg>
        <pc:cxnChg chg="add mod">
          <ac:chgData name="I See Maths ltd" userId="2b6a9906fb7c83c6" providerId="LiveId" clId="{90AAA508-78C2-4910-887F-398C291867F3}" dt="2023-12-22T15:02:20.598" v="993"/>
          <ac:cxnSpMkLst>
            <pc:docMk/>
            <pc:sldMk cId="3386778026" sldId="1721"/>
            <ac:cxnSpMk id="28" creationId="{F3E7F34C-E794-8F61-DD49-A8A367118D9C}"/>
          </ac:cxnSpMkLst>
        </pc:cxnChg>
        <pc:cxnChg chg="del">
          <ac:chgData name="I See Maths ltd" userId="2b6a9906fb7c83c6" providerId="LiveId" clId="{90AAA508-78C2-4910-887F-398C291867F3}" dt="2023-12-22T15:02:19.321" v="992" actId="478"/>
          <ac:cxnSpMkLst>
            <pc:docMk/>
            <pc:sldMk cId="3386778026" sldId="1721"/>
            <ac:cxnSpMk id="39" creationId="{E8A98D8B-A95D-F91E-4AB1-9ED81B4DD269}"/>
          </ac:cxnSpMkLst>
        </pc:cxnChg>
      </pc:sldChg>
      <pc:sldChg chg="addSp delSp modSp add mod">
        <pc:chgData name="I See Maths ltd" userId="2b6a9906fb7c83c6" providerId="LiveId" clId="{90AAA508-78C2-4910-887F-398C291867F3}" dt="2023-12-22T15:16:25.252" v="1358" actId="478"/>
        <pc:sldMkLst>
          <pc:docMk/>
          <pc:sldMk cId="1335975703" sldId="1722"/>
        </pc:sldMkLst>
        <pc:spChg chg="mod">
          <ac:chgData name="I See Maths ltd" userId="2b6a9906fb7c83c6" providerId="LiveId" clId="{90AAA508-78C2-4910-887F-398C291867F3}" dt="2023-12-22T15:08:26.742" v="1107" actId="20577"/>
          <ac:spMkLst>
            <pc:docMk/>
            <pc:sldMk cId="1335975703" sldId="1722"/>
            <ac:spMk id="2" creationId="{590C6A28-2F45-1382-3DA9-22174772DA3E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3" creationId="{F86A9828-1F23-13D1-B91A-7680573B954A}"/>
          </ac:spMkLst>
        </pc:spChg>
        <pc:spChg chg="del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4" creationId="{CDA4EE05-31B0-BA3D-1EC6-C4F11F663AD6}"/>
          </ac:spMkLst>
        </pc:spChg>
        <pc:spChg chg="del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5" creationId="{ABB1CB4D-1AA7-7A54-0F2D-D7CF8471AF42}"/>
          </ac:spMkLst>
        </pc:spChg>
        <pc:spChg chg="del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6" creationId="{DF9989DD-A6CB-CA22-43F3-2E1D52982C71}"/>
          </ac:spMkLst>
        </pc:spChg>
        <pc:spChg chg="del">
          <ac:chgData name="I See Maths ltd" userId="2b6a9906fb7c83c6" providerId="LiveId" clId="{90AAA508-78C2-4910-887F-398C291867F3}" dt="2023-12-22T15:10:12.670" v="1147" actId="478"/>
          <ac:spMkLst>
            <pc:docMk/>
            <pc:sldMk cId="1335975703" sldId="1722"/>
            <ac:spMk id="7" creationId="{E6781487-3292-F926-3EF3-6E46DF947132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8" creationId="{66AC53FF-D2CF-F86B-5E79-CE339DDA73F3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9" creationId="{E73AE5DC-13A4-FFD2-66FB-A457D4C8C8B8}"/>
          </ac:spMkLst>
        </pc:spChg>
        <pc:spChg chg="del">
          <ac:chgData name="I See Maths ltd" userId="2b6a9906fb7c83c6" providerId="LiveId" clId="{90AAA508-78C2-4910-887F-398C291867F3}" dt="2023-12-22T15:10:12.670" v="1147" actId="478"/>
          <ac:spMkLst>
            <pc:docMk/>
            <pc:sldMk cId="1335975703" sldId="1722"/>
            <ac:spMk id="10" creationId="{246410D8-4486-591F-267C-F01433E9385D}"/>
          </ac:spMkLst>
        </pc:spChg>
        <pc:spChg chg="add del mod">
          <ac:chgData name="I See Maths ltd" userId="2b6a9906fb7c83c6" providerId="LiveId" clId="{90AAA508-78C2-4910-887F-398C291867F3}" dt="2023-12-22T15:08:30.659" v="1108" actId="478"/>
          <ac:spMkLst>
            <pc:docMk/>
            <pc:sldMk cId="1335975703" sldId="1722"/>
            <ac:spMk id="11" creationId="{90353D04-E9D0-A347-B057-C80B22F5471C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2" creationId="{C4AA2BDB-8C38-FDDD-F411-6AC54E3FC3F6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3" creationId="{0D11883A-E817-0541-9502-5B299751BDE9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4" creationId="{21F2BA1E-6FD1-7A21-C68D-A845642FD7C0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5" creationId="{10D89885-157C-1164-4BD5-FED75E4B2FB6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6" creationId="{80689745-F83D-9632-64AC-82F8D22195AF}"/>
          </ac:spMkLst>
        </pc:spChg>
        <pc:spChg chg="add del mod">
          <ac:chgData name="I See Maths ltd" userId="2b6a9906fb7c83c6" providerId="LiveId" clId="{90AAA508-78C2-4910-887F-398C291867F3}" dt="2023-12-22T15:08:34.190" v="1109" actId="478"/>
          <ac:spMkLst>
            <pc:docMk/>
            <pc:sldMk cId="1335975703" sldId="1722"/>
            <ac:spMk id="18" creationId="{3252B246-B540-038E-BCF2-6D97EEB8E6CC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19" creationId="{D8DA1887-567B-C97D-88D3-2EF7C4E425AA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22" creationId="{8B911939-F00D-328B-48A6-0C56924081DD}"/>
          </ac:spMkLst>
        </pc:spChg>
        <pc:spChg chg="del mod">
          <ac:chgData name="I See Maths ltd" userId="2b6a9906fb7c83c6" providerId="LiveId" clId="{90AAA508-78C2-4910-887F-398C291867F3}" dt="2023-12-22T15:14:42.188" v="1337" actId="478"/>
          <ac:spMkLst>
            <pc:docMk/>
            <pc:sldMk cId="1335975703" sldId="1722"/>
            <ac:spMk id="25" creationId="{84CE4D1C-62A0-C7D4-CBD8-DEEE95B09DD2}"/>
          </ac:spMkLst>
        </pc:spChg>
        <pc:spChg chg="del">
          <ac:chgData name="I See Maths ltd" userId="2b6a9906fb7c83c6" providerId="LiveId" clId="{90AAA508-78C2-4910-887F-398C291867F3}" dt="2023-12-22T15:09:39.670" v="1126" actId="478"/>
          <ac:spMkLst>
            <pc:docMk/>
            <pc:sldMk cId="1335975703" sldId="1722"/>
            <ac:spMk id="26" creationId="{26B85A6F-D3F8-F7C6-300D-4FBD224F5221}"/>
          </ac:spMkLst>
        </pc:spChg>
        <pc:spChg chg="del">
          <ac:chgData name="I See Maths ltd" userId="2b6a9906fb7c83c6" providerId="LiveId" clId="{90AAA508-78C2-4910-887F-398C291867F3}" dt="2023-12-22T15:09:39.670" v="1126" actId="478"/>
          <ac:spMkLst>
            <pc:docMk/>
            <pc:sldMk cId="1335975703" sldId="1722"/>
            <ac:spMk id="27" creationId="{A2BE205C-A983-BC3A-1ABC-F03A8928DDFD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28" creationId="{72665583-6AEF-5E2C-1681-8F075545D780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29" creationId="{9879CC13-86EC-2A78-865B-C0572CC97B72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30" creationId="{86B00D82-06A0-A552-9DDB-7BAB1FF30704}"/>
          </ac:spMkLst>
        </pc:spChg>
        <pc:spChg chg="del">
          <ac:chgData name="I See Maths ltd" userId="2b6a9906fb7c83c6" providerId="LiveId" clId="{90AAA508-78C2-4910-887F-398C291867F3}" dt="2023-12-22T15:12:43.465" v="1228" actId="478"/>
          <ac:spMkLst>
            <pc:docMk/>
            <pc:sldMk cId="1335975703" sldId="1722"/>
            <ac:spMk id="31" creationId="{52B92789-1EF2-6975-8CE3-78C0A987CE70}"/>
          </ac:spMkLst>
        </pc:spChg>
        <pc:spChg chg="add del mod">
          <ac:chgData name="I See Maths ltd" userId="2b6a9906fb7c83c6" providerId="LiveId" clId="{90AAA508-78C2-4910-887F-398C291867F3}" dt="2023-12-22T15:12:43.465" v="1228" actId="478"/>
          <ac:spMkLst>
            <pc:docMk/>
            <pc:sldMk cId="1335975703" sldId="1722"/>
            <ac:spMk id="32" creationId="{3AF4538C-95AE-D5FB-D606-D8195BEEB3E6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33" creationId="{38E2EB3D-A9AB-FCD2-F873-A933D6E62F96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34" creationId="{A468E811-2D70-EB8F-A1E0-AC82CED249B3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35" creationId="{4503BAF6-0FEF-44FE-8B38-4F098D1542C2}"/>
          </ac:spMkLst>
        </pc:spChg>
        <pc:spChg chg="add del mod">
          <ac:chgData name="I See Maths ltd" userId="2b6a9906fb7c83c6" providerId="LiveId" clId="{90AAA508-78C2-4910-887F-398C291867F3}" dt="2023-12-22T15:12:43.465" v="1228" actId="478"/>
          <ac:spMkLst>
            <pc:docMk/>
            <pc:sldMk cId="1335975703" sldId="1722"/>
            <ac:spMk id="36" creationId="{F77F47FE-7FD1-363C-6761-1B58D11303C3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37" creationId="{3DDEC785-BEBC-A525-4E41-43067B4E6A9A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38" creationId="{BE42E62C-4791-D279-5CB0-0ABB17DED094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40" creationId="{85D0B84E-4DA4-7717-5F28-5CAB2FA92C5D}"/>
          </ac:spMkLst>
        </pc:spChg>
        <pc:spChg chg="add del mod">
          <ac:chgData name="I See Maths ltd" userId="2b6a9906fb7c83c6" providerId="LiveId" clId="{90AAA508-78C2-4910-887F-398C291867F3}" dt="2023-12-22T15:12:47.263" v="1229" actId="478"/>
          <ac:spMkLst>
            <pc:docMk/>
            <pc:sldMk cId="1335975703" sldId="1722"/>
            <ac:spMk id="41" creationId="{A3B752A7-23F0-C298-DB38-25D98B89F04C}"/>
          </ac:spMkLst>
        </pc:spChg>
        <pc:spChg chg="del">
          <ac:chgData name="I See Maths ltd" userId="2b6a9906fb7c83c6" providerId="LiveId" clId="{90AAA508-78C2-4910-887F-398C291867F3}" dt="2023-12-22T15:12:43.465" v="1228" actId="478"/>
          <ac:spMkLst>
            <pc:docMk/>
            <pc:sldMk cId="1335975703" sldId="1722"/>
            <ac:spMk id="42" creationId="{BDC691BD-18AC-7D3D-53F2-A154CAA20AD9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43" creationId="{996147DC-0C1B-2C52-9D74-B795AC92B56B}"/>
          </ac:spMkLst>
        </pc:spChg>
        <pc:spChg chg="del mod">
          <ac:chgData name="I See Maths ltd" userId="2b6a9906fb7c83c6" providerId="LiveId" clId="{90AAA508-78C2-4910-887F-398C291867F3}" dt="2023-12-22T15:14:29.847" v="1335" actId="478"/>
          <ac:spMkLst>
            <pc:docMk/>
            <pc:sldMk cId="1335975703" sldId="1722"/>
            <ac:spMk id="44" creationId="{1C4D5257-D763-AF78-6787-092479A5073F}"/>
          </ac:spMkLst>
        </pc:spChg>
        <pc:spChg chg="del mod">
          <ac:chgData name="I See Maths ltd" userId="2b6a9906fb7c83c6" providerId="LiveId" clId="{90AAA508-78C2-4910-887F-398C291867F3}" dt="2023-12-22T15:14:08.789" v="1331" actId="478"/>
          <ac:spMkLst>
            <pc:docMk/>
            <pc:sldMk cId="1335975703" sldId="1722"/>
            <ac:spMk id="45" creationId="{2CB7E684-BE5B-5485-1118-D2D2DB508FB4}"/>
          </ac:spMkLst>
        </pc:spChg>
        <pc:spChg chg="add mod">
          <ac:chgData name="I See Maths ltd" userId="2b6a9906fb7c83c6" providerId="LiveId" clId="{90AAA508-78C2-4910-887F-398C291867F3}" dt="2023-12-22T15:15:51.420" v="1342" actId="207"/>
          <ac:spMkLst>
            <pc:docMk/>
            <pc:sldMk cId="1335975703" sldId="1722"/>
            <ac:spMk id="46" creationId="{DE93FF61-BCF9-5544-81E9-58B4A510CFD3}"/>
          </ac:spMkLst>
        </pc:spChg>
        <pc:spChg chg="add del mod">
          <ac:chgData name="I See Maths ltd" userId="2b6a9906fb7c83c6" providerId="LiveId" clId="{90AAA508-78C2-4910-887F-398C291867F3}" dt="2023-12-22T15:16:25.252" v="1358" actId="478"/>
          <ac:spMkLst>
            <pc:docMk/>
            <pc:sldMk cId="1335975703" sldId="1722"/>
            <ac:spMk id="47" creationId="{0D8B9432-1E0D-4E84-309A-7097D24C77D6}"/>
          </ac:spMkLst>
        </pc:spChg>
        <pc:cxnChg chg="del mod">
          <ac:chgData name="I See Maths ltd" userId="2b6a9906fb7c83c6" providerId="LiveId" clId="{90AAA508-78C2-4910-887F-398C291867F3}" dt="2023-12-22T15:14:42.188" v="1337" actId="478"/>
          <ac:cxnSpMkLst>
            <pc:docMk/>
            <pc:sldMk cId="1335975703" sldId="1722"/>
            <ac:cxnSpMk id="24" creationId="{D60A882D-B900-0AFD-5FE4-CE551D5DDD06}"/>
          </ac:cxnSpMkLst>
        </pc:cxnChg>
        <pc:cxnChg chg="del mod">
          <ac:chgData name="I See Maths ltd" userId="2b6a9906fb7c83c6" providerId="LiveId" clId="{90AAA508-78C2-4910-887F-398C291867F3}" dt="2023-12-22T15:14:29.847" v="1335" actId="478"/>
          <ac:cxnSpMkLst>
            <pc:docMk/>
            <pc:sldMk cId="1335975703" sldId="1722"/>
            <ac:cxnSpMk id="39" creationId="{E8A98D8B-A95D-F91E-4AB1-9ED81B4DD269}"/>
          </ac:cxnSpMkLst>
        </pc:cxnChg>
      </pc:sldChg>
      <pc:sldChg chg="add">
        <pc:chgData name="I See Maths ltd" userId="2b6a9906fb7c83c6" providerId="LiveId" clId="{90AAA508-78C2-4910-887F-398C291867F3}" dt="2023-12-22T15:14:03.881" v="1330" actId="2890"/>
        <pc:sldMkLst>
          <pc:docMk/>
          <pc:sldMk cId="1445065732" sldId="1723"/>
        </pc:sldMkLst>
      </pc:sldChg>
      <pc:sldChg chg="add">
        <pc:chgData name="I See Maths ltd" userId="2b6a9906fb7c83c6" providerId="LiveId" clId="{90AAA508-78C2-4910-887F-398C291867F3}" dt="2023-12-22T15:14:14.818" v="1332" actId="2890"/>
        <pc:sldMkLst>
          <pc:docMk/>
          <pc:sldMk cId="2470426218" sldId="1724"/>
        </pc:sldMkLst>
      </pc:sldChg>
      <pc:sldChg chg="add">
        <pc:chgData name="I See Maths ltd" userId="2b6a9906fb7c83c6" providerId="LiveId" clId="{90AAA508-78C2-4910-887F-398C291867F3}" dt="2023-12-22T15:14:24.534" v="1334" actId="2890"/>
        <pc:sldMkLst>
          <pc:docMk/>
          <pc:sldMk cId="3998273118" sldId="1725"/>
        </pc:sldMkLst>
      </pc:sldChg>
      <pc:sldChg chg="add">
        <pc:chgData name="I See Maths ltd" userId="2b6a9906fb7c83c6" providerId="LiveId" clId="{90AAA508-78C2-4910-887F-398C291867F3}" dt="2023-12-22T15:14:36.961" v="1336" actId="2890"/>
        <pc:sldMkLst>
          <pc:docMk/>
          <pc:sldMk cId="1518144706" sldId="1726"/>
        </pc:sldMkLst>
      </pc:sldChg>
      <pc:sldChg chg="add">
        <pc:chgData name="I See Maths ltd" userId="2b6a9906fb7c83c6" providerId="LiveId" clId="{90AAA508-78C2-4910-887F-398C291867F3}" dt="2023-12-22T15:14:48.002" v="1338" actId="2890"/>
        <pc:sldMkLst>
          <pc:docMk/>
          <pc:sldMk cId="378631402" sldId="1727"/>
        </pc:sldMkLst>
      </pc:sldChg>
      <pc:sldChg chg="add">
        <pc:chgData name="I See Maths ltd" userId="2b6a9906fb7c83c6" providerId="LiveId" clId="{90AAA508-78C2-4910-887F-398C291867F3}" dt="2023-12-22T15:16:20.408" v="1357" actId="2890"/>
        <pc:sldMkLst>
          <pc:docMk/>
          <pc:sldMk cId="2446180100" sldId="1728"/>
        </pc:sldMkLst>
      </pc:sldChg>
      <pc:sldChg chg="addSp delSp modSp add del mod">
        <pc:chgData name="I See Maths ltd" userId="2b6a9906fb7c83c6" providerId="LiveId" clId="{90AAA508-78C2-4910-887F-398C291867F3}" dt="2023-12-22T15:22:38.439" v="1493" actId="47"/>
        <pc:sldMkLst>
          <pc:docMk/>
          <pc:sldMk cId="4016333590" sldId="1729"/>
        </pc:sldMkLst>
        <pc:spChg chg="mod">
          <ac:chgData name="I See Maths ltd" userId="2b6a9906fb7c83c6" providerId="LiveId" clId="{90AAA508-78C2-4910-887F-398C291867F3}" dt="2023-12-22T15:17:23.278" v="1390" actId="6549"/>
          <ac:spMkLst>
            <pc:docMk/>
            <pc:sldMk cId="4016333590" sldId="1729"/>
            <ac:spMk id="2" creationId="{590C6A28-2F45-1382-3DA9-22174772DA3E}"/>
          </ac:spMkLst>
        </pc:spChg>
        <pc:spChg chg="mod">
          <ac:chgData name="I See Maths ltd" userId="2b6a9906fb7c83c6" providerId="LiveId" clId="{90AAA508-78C2-4910-887F-398C291867F3}" dt="2023-12-22T15:21:27.564" v="1475" actId="14100"/>
          <ac:spMkLst>
            <pc:docMk/>
            <pc:sldMk cId="4016333590" sldId="1729"/>
            <ac:spMk id="3" creationId="{F86A9828-1F23-13D1-B91A-7680573B954A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4" creationId="{CDA4EE05-31B0-BA3D-1EC6-C4F11F663AD6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6" creationId="{DF9989DD-A6CB-CA22-43F3-2E1D52982C71}"/>
          </ac:spMkLst>
        </pc:spChg>
        <pc:spChg chg="add del mod">
          <ac:chgData name="I See Maths ltd" userId="2b6a9906fb7c83c6" providerId="LiveId" clId="{90AAA508-78C2-4910-887F-398C291867F3}" dt="2023-12-22T15:17:27.500" v="1391" actId="478"/>
          <ac:spMkLst>
            <pc:docMk/>
            <pc:sldMk cId="4016333590" sldId="1729"/>
            <ac:spMk id="7" creationId="{56C5B441-66D4-0A2A-D2DD-9A334D1B0B98}"/>
          </ac:spMkLst>
        </pc:spChg>
        <pc:spChg chg="mod">
          <ac:chgData name="I See Maths ltd" userId="2b6a9906fb7c83c6" providerId="LiveId" clId="{90AAA508-78C2-4910-887F-398C291867F3}" dt="2023-12-22T15:18:00.608" v="1408" actId="1038"/>
          <ac:spMkLst>
            <pc:docMk/>
            <pc:sldMk cId="4016333590" sldId="1729"/>
            <ac:spMk id="8" creationId="{66AC53FF-D2CF-F86B-5E79-CE339DDA73F3}"/>
          </ac:spMkLst>
        </pc:spChg>
        <pc:spChg chg="mod">
          <ac:chgData name="I See Maths ltd" userId="2b6a9906fb7c83c6" providerId="LiveId" clId="{90AAA508-78C2-4910-887F-398C291867F3}" dt="2023-12-22T15:18:00.608" v="1408" actId="1038"/>
          <ac:spMkLst>
            <pc:docMk/>
            <pc:sldMk cId="4016333590" sldId="1729"/>
            <ac:spMk id="9" creationId="{E73AE5DC-13A4-FFD2-66FB-A457D4C8C8B8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10" creationId="{7CD891B3-F08D-61AC-2926-A5D8AFCD43AF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11" creationId="{03E7E482-7C53-BCC5-494E-64EB49AA5E52}"/>
          </ac:spMkLst>
        </pc:spChg>
        <pc:spChg chg="mod">
          <ac:chgData name="I See Maths ltd" userId="2b6a9906fb7c83c6" providerId="LiveId" clId="{90AAA508-78C2-4910-887F-398C291867F3}" dt="2023-12-22T15:18:00.608" v="1408" actId="1038"/>
          <ac:spMkLst>
            <pc:docMk/>
            <pc:sldMk cId="4016333590" sldId="1729"/>
            <ac:spMk id="12" creationId="{C4AA2BDB-8C38-FDDD-F411-6AC54E3FC3F6}"/>
          </ac:spMkLst>
        </pc:spChg>
        <pc:spChg chg="mod">
          <ac:chgData name="I See Maths ltd" userId="2b6a9906fb7c83c6" providerId="LiveId" clId="{90AAA508-78C2-4910-887F-398C291867F3}" dt="2023-12-22T15:18:00.608" v="1408" actId="1038"/>
          <ac:spMkLst>
            <pc:docMk/>
            <pc:sldMk cId="4016333590" sldId="1729"/>
            <ac:spMk id="13" creationId="{0D11883A-E817-0541-9502-5B299751BDE9}"/>
          </ac:spMkLst>
        </pc:spChg>
        <pc:spChg chg="mod">
          <ac:chgData name="I See Maths ltd" userId="2b6a9906fb7c83c6" providerId="LiveId" clId="{90AAA508-78C2-4910-887F-398C291867F3}" dt="2023-12-22T15:18:05.565" v="1410" actId="1037"/>
          <ac:spMkLst>
            <pc:docMk/>
            <pc:sldMk cId="4016333590" sldId="1729"/>
            <ac:spMk id="14" creationId="{21F2BA1E-6FD1-7A21-C68D-A845642FD7C0}"/>
          </ac:spMkLst>
        </pc:spChg>
        <pc:spChg chg="mod">
          <ac:chgData name="I See Maths ltd" userId="2b6a9906fb7c83c6" providerId="LiveId" clId="{90AAA508-78C2-4910-887F-398C291867F3}" dt="2023-12-22T15:18:05.565" v="1410" actId="1037"/>
          <ac:spMkLst>
            <pc:docMk/>
            <pc:sldMk cId="4016333590" sldId="1729"/>
            <ac:spMk id="15" creationId="{10D89885-157C-1164-4BD5-FED75E4B2FB6}"/>
          </ac:spMkLst>
        </pc:spChg>
        <pc:spChg chg="mod">
          <ac:chgData name="I See Maths ltd" userId="2b6a9906fb7c83c6" providerId="LiveId" clId="{90AAA508-78C2-4910-887F-398C291867F3}" dt="2023-12-22T15:18:09.064" v="1412" actId="1037"/>
          <ac:spMkLst>
            <pc:docMk/>
            <pc:sldMk cId="4016333590" sldId="1729"/>
            <ac:spMk id="16" creationId="{80689745-F83D-9632-64AC-82F8D22195AF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18" creationId="{EB0D3FA4-F2C1-EFD5-B943-9CC0473D98E2}"/>
          </ac:spMkLst>
        </pc:spChg>
        <pc:spChg chg="mod">
          <ac:chgData name="I See Maths ltd" userId="2b6a9906fb7c83c6" providerId="LiveId" clId="{90AAA508-78C2-4910-887F-398C291867F3}" dt="2023-12-22T15:18:12.085" v="1414" actId="1037"/>
          <ac:spMkLst>
            <pc:docMk/>
            <pc:sldMk cId="4016333590" sldId="1729"/>
            <ac:spMk id="19" creationId="{D8DA1887-567B-C97D-88D3-2EF7C4E425AA}"/>
          </ac:spMkLst>
        </pc:spChg>
        <pc:spChg chg="mod">
          <ac:chgData name="I See Maths ltd" userId="2b6a9906fb7c83c6" providerId="LiveId" clId="{90AAA508-78C2-4910-887F-398C291867F3}" dt="2023-12-22T15:18:14.988" v="1416" actId="1037"/>
          <ac:spMkLst>
            <pc:docMk/>
            <pc:sldMk cId="4016333590" sldId="1729"/>
            <ac:spMk id="22" creationId="{8B911939-F00D-328B-48A6-0C56924081DD}"/>
          </ac:spMkLst>
        </pc:spChg>
        <pc:spChg chg="mod">
          <ac:chgData name="I See Maths ltd" userId="2b6a9906fb7c83c6" providerId="LiveId" clId="{90AAA508-78C2-4910-887F-398C291867F3}" dt="2023-12-22T15:20:59.011" v="1471" actId="1038"/>
          <ac:spMkLst>
            <pc:docMk/>
            <pc:sldMk cId="4016333590" sldId="1729"/>
            <ac:spMk id="25" creationId="{84CE4D1C-62A0-C7D4-CBD8-DEEE95B09DD2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26" creationId="{31477BF9-DF90-D6C3-C238-DA56F51AF860}"/>
          </ac:spMkLst>
        </pc:spChg>
        <pc:spChg chg="add mod">
          <ac:chgData name="I See Maths ltd" userId="2b6a9906fb7c83c6" providerId="LiveId" clId="{90AAA508-78C2-4910-887F-398C291867F3}" dt="2023-12-22T15:19:05.010" v="1419" actId="1036"/>
          <ac:spMkLst>
            <pc:docMk/>
            <pc:sldMk cId="4016333590" sldId="1729"/>
            <ac:spMk id="27" creationId="{ECE43D4D-EDF8-C172-A7DF-084F5847975C}"/>
          </ac:spMkLst>
        </pc:spChg>
        <pc:spChg chg="add mod">
          <ac:chgData name="I See Maths ltd" userId="2b6a9906fb7c83c6" providerId="LiveId" clId="{90AAA508-78C2-4910-887F-398C291867F3}" dt="2023-12-22T15:19:23.847" v="1421" actId="1076"/>
          <ac:spMkLst>
            <pc:docMk/>
            <pc:sldMk cId="4016333590" sldId="1729"/>
            <ac:spMk id="28" creationId="{2424D4CF-62DF-B89F-50D7-99404526453D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29" creationId="{9879CC13-86EC-2A78-865B-C0572CC97B72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30" creationId="{86B00D82-06A0-A552-9DDB-7BAB1FF30704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33" creationId="{38E2EB3D-A9AB-FCD2-F873-A933D6E62F96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35" creationId="{4503BAF6-0FEF-44FE-8B38-4F098D1542C2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40" creationId="{85D0B84E-4DA4-7717-5F28-5CAB2FA92C5D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43" creationId="{996147DC-0C1B-2C52-9D74-B795AC92B56B}"/>
          </ac:spMkLst>
        </pc:spChg>
        <pc:spChg chg="mod">
          <ac:chgData name="I See Maths ltd" userId="2b6a9906fb7c83c6" providerId="LiveId" clId="{90AAA508-78C2-4910-887F-398C291867F3}" dt="2023-12-22T15:21:52.976" v="1480" actId="1038"/>
          <ac:spMkLst>
            <pc:docMk/>
            <pc:sldMk cId="4016333590" sldId="1729"/>
            <ac:spMk id="44" creationId="{1C4D5257-D763-AF78-6787-092479A5073F}"/>
          </ac:spMkLst>
        </pc:spChg>
        <pc:spChg chg="del mod">
          <ac:chgData name="I See Maths ltd" userId="2b6a9906fb7c83c6" providerId="LiveId" clId="{90AAA508-78C2-4910-887F-398C291867F3}" dt="2023-12-22T15:22:32.466" v="1492" actId="478"/>
          <ac:spMkLst>
            <pc:docMk/>
            <pc:sldMk cId="4016333590" sldId="1729"/>
            <ac:spMk id="45" creationId="{2CB7E684-BE5B-5485-1118-D2D2DB508FB4}"/>
          </ac:spMkLst>
        </pc:spChg>
        <pc:cxnChg chg="mod">
          <ac:chgData name="I See Maths ltd" userId="2b6a9906fb7c83c6" providerId="LiveId" clId="{90AAA508-78C2-4910-887F-398C291867F3}" dt="2023-12-22T15:21:05.690" v="1472" actId="1035"/>
          <ac:cxnSpMkLst>
            <pc:docMk/>
            <pc:sldMk cId="4016333590" sldId="1729"/>
            <ac:cxnSpMk id="24" creationId="{D60A882D-B900-0AFD-5FE4-CE551D5DDD06}"/>
          </ac:cxnSpMkLst>
        </pc:cxnChg>
        <pc:cxnChg chg="mod">
          <ac:chgData name="I See Maths ltd" userId="2b6a9906fb7c83c6" providerId="LiveId" clId="{90AAA508-78C2-4910-887F-398C291867F3}" dt="2023-12-22T15:21:52.976" v="1480" actId="1038"/>
          <ac:cxnSpMkLst>
            <pc:docMk/>
            <pc:sldMk cId="4016333590" sldId="1729"/>
            <ac:cxnSpMk id="39" creationId="{E8A98D8B-A95D-F91E-4AB1-9ED81B4DD269}"/>
          </ac:cxnSpMkLst>
        </pc:cxnChg>
      </pc:sldChg>
      <pc:sldChg chg="addSp delSp modSp add mod">
        <pc:chgData name="I See Maths ltd" userId="2b6a9906fb7c83c6" providerId="LiveId" clId="{90AAA508-78C2-4910-887F-398C291867F3}" dt="2023-12-22T15:27:52.689" v="1676" actId="6549"/>
        <pc:sldMkLst>
          <pc:docMk/>
          <pc:sldMk cId="3745466948" sldId="1730"/>
        </pc:sldMkLst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3" creationId="{F86A9828-1F23-13D1-B91A-7680573B954A}"/>
          </ac:spMkLst>
        </pc:spChg>
        <pc:spChg chg="del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4" creationId="{CDA4EE05-31B0-BA3D-1EC6-C4F11F663AD6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5" creationId="{ABB1CB4D-1AA7-7A54-0F2D-D7CF8471AF42}"/>
          </ac:spMkLst>
        </pc:spChg>
        <pc:spChg chg="del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6" creationId="{DF9989DD-A6CB-CA22-43F3-2E1D52982C71}"/>
          </ac:spMkLst>
        </pc:spChg>
        <pc:spChg chg="add mod">
          <ac:chgData name="I See Maths ltd" userId="2b6a9906fb7c83c6" providerId="LiveId" clId="{90AAA508-78C2-4910-887F-398C291867F3}" dt="2023-12-22T15:27:41.239" v="1662" actId="207"/>
          <ac:spMkLst>
            <pc:docMk/>
            <pc:sldMk cId="3745466948" sldId="1730"/>
            <ac:spMk id="7" creationId="{115ECEF0-D5B4-5445-2A2A-167BB2B610A6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8" creationId="{66AC53FF-D2CF-F86B-5E79-CE339DDA73F3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9" creationId="{E73AE5DC-13A4-FFD2-66FB-A457D4C8C8B8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0" creationId="{7CD891B3-F08D-61AC-2926-A5D8AFCD43AF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1" creationId="{03E7E482-7C53-BCC5-494E-64EB49AA5E52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2" creationId="{C4AA2BDB-8C38-FDDD-F411-6AC54E3FC3F6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3" creationId="{0D11883A-E817-0541-9502-5B299751BDE9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4" creationId="{21F2BA1E-6FD1-7A21-C68D-A845642FD7C0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5" creationId="{10D89885-157C-1164-4BD5-FED75E4B2FB6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6" creationId="{80689745-F83D-9632-64AC-82F8D22195AF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8" creationId="{EB0D3FA4-F2C1-EFD5-B943-9CC0473D98E2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19" creationId="{D8DA1887-567B-C97D-88D3-2EF7C4E425AA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2" creationId="{8B911939-F00D-328B-48A6-0C56924081DD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5" creationId="{84CE4D1C-62A0-C7D4-CBD8-DEEE95B09DD2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6" creationId="{31477BF9-DF90-D6C3-C238-DA56F51AF860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7" creationId="{ECE43D4D-EDF8-C172-A7DF-084F5847975C}"/>
          </ac:spMkLst>
        </pc:spChg>
        <pc:spChg chg="del">
          <ac:chgData name="I See Maths ltd" userId="2b6a9906fb7c83c6" providerId="LiveId" clId="{90AAA508-78C2-4910-887F-398C291867F3}" dt="2023-12-22T15:26:56.509" v="1646" actId="478"/>
          <ac:spMkLst>
            <pc:docMk/>
            <pc:sldMk cId="3745466948" sldId="1730"/>
            <ac:spMk id="28" creationId="{2424D4CF-62DF-B89F-50D7-99404526453D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29" creationId="{9879CC13-86EC-2A78-865B-C0572CC97B72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30" creationId="{86B00D82-06A0-A552-9DDB-7BAB1FF30704}"/>
          </ac:spMkLst>
        </pc:spChg>
        <pc:spChg chg="add mod">
          <ac:chgData name="I See Maths ltd" userId="2b6a9906fb7c83c6" providerId="LiveId" clId="{90AAA508-78C2-4910-887F-398C291867F3}" dt="2023-12-22T15:27:52.689" v="1676" actId="6549"/>
          <ac:spMkLst>
            <pc:docMk/>
            <pc:sldMk cId="3745466948" sldId="1730"/>
            <ac:spMk id="31" creationId="{0545804E-3AD1-1959-84BC-8997FBB1626D}"/>
          </ac:spMkLst>
        </pc:spChg>
        <pc:spChg chg="del mod">
          <ac:chgData name="I See Maths ltd" userId="2b6a9906fb7c83c6" providerId="LiveId" clId="{90AAA508-78C2-4910-887F-398C291867F3}" dt="2023-12-22T15:24:33.056" v="1562" actId="478"/>
          <ac:spMkLst>
            <pc:docMk/>
            <pc:sldMk cId="3745466948" sldId="1730"/>
            <ac:spMk id="33" creationId="{38E2EB3D-A9AB-FCD2-F873-A933D6E62F96}"/>
          </ac:spMkLst>
        </pc:spChg>
        <pc:spChg chg="del mod">
          <ac:chgData name="I See Maths ltd" userId="2b6a9906fb7c83c6" providerId="LiveId" clId="{90AAA508-78C2-4910-887F-398C291867F3}" dt="2023-12-22T15:24:31.224" v="1561" actId="478"/>
          <ac:spMkLst>
            <pc:docMk/>
            <pc:sldMk cId="3745466948" sldId="1730"/>
            <ac:spMk id="35" creationId="{4503BAF6-0FEF-44FE-8B38-4F098D1542C2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40" creationId="{85D0B84E-4DA4-7717-5F28-5CAB2FA92C5D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43" creationId="{996147DC-0C1B-2C52-9D74-B795AC92B56B}"/>
          </ac:spMkLst>
        </pc:spChg>
        <pc:spChg chg="del mod">
          <ac:chgData name="I See Maths ltd" userId="2b6a9906fb7c83c6" providerId="LiveId" clId="{90AAA508-78C2-4910-887F-398C291867F3}" dt="2023-12-22T15:26:44.218" v="1644" actId="478"/>
          <ac:spMkLst>
            <pc:docMk/>
            <pc:sldMk cId="3745466948" sldId="1730"/>
            <ac:spMk id="44" creationId="{1C4D5257-D763-AF78-6787-092479A5073F}"/>
          </ac:spMkLst>
        </pc:spChg>
        <pc:spChg chg="del">
          <ac:chgData name="I See Maths ltd" userId="2b6a9906fb7c83c6" providerId="LiveId" clId="{90AAA508-78C2-4910-887F-398C291867F3}" dt="2023-12-22T15:26:24.649" v="1640" actId="478"/>
          <ac:spMkLst>
            <pc:docMk/>
            <pc:sldMk cId="3745466948" sldId="1730"/>
            <ac:spMk id="45" creationId="{2CB7E684-BE5B-5485-1118-D2D2DB508FB4}"/>
          </ac:spMkLst>
        </pc:spChg>
        <pc:cxnChg chg="del">
          <ac:chgData name="I See Maths ltd" userId="2b6a9906fb7c83c6" providerId="LiveId" clId="{90AAA508-78C2-4910-887F-398C291867F3}" dt="2023-12-22T15:26:56.509" v="1646" actId="478"/>
          <ac:cxnSpMkLst>
            <pc:docMk/>
            <pc:sldMk cId="3745466948" sldId="1730"/>
            <ac:cxnSpMk id="24" creationId="{D60A882D-B900-0AFD-5FE4-CE551D5DDD06}"/>
          </ac:cxnSpMkLst>
        </pc:cxnChg>
        <pc:cxnChg chg="del mod">
          <ac:chgData name="I See Maths ltd" userId="2b6a9906fb7c83c6" providerId="LiveId" clId="{90AAA508-78C2-4910-887F-398C291867F3}" dt="2023-12-22T15:26:44.218" v="1644" actId="478"/>
          <ac:cxnSpMkLst>
            <pc:docMk/>
            <pc:sldMk cId="3745466948" sldId="1730"/>
            <ac:cxnSpMk id="39" creationId="{E8A98D8B-A95D-F91E-4AB1-9ED81B4DD269}"/>
          </ac:cxnSpMkLst>
        </pc:cxnChg>
      </pc:sldChg>
      <pc:sldChg chg="add">
        <pc:chgData name="I See Maths ltd" userId="2b6a9906fb7c83c6" providerId="LiveId" clId="{90AAA508-78C2-4910-887F-398C291867F3}" dt="2023-12-22T15:26:19.298" v="1639" actId="2890"/>
        <pc:sldMkLst>
          <pc:docMk/>
          <pc:sldMk cId="2031398928" sldId="1731"/>
        </pc:sldMkLst>
      </pc:sldChg>
      <pc:sldChg chg="add">
        <pc:chgData name="I See Maths ltd" userId="2b6a9906fb7c83c6" providerId="LiveId" clId="{90AAA508-78C2-4910-887F-398C291867F3}" dt="2023-12-22T15:26:28.850" v="1641" actId="2890"/>
        <pc:sldMkLst>
          <pc:docMk/>
          <pc:sldMk cId="3858803760" sldId="1732"/>
        </pc:sldMkLst>
      </pc:sldChg>
      <pc:sldChg chg="add">
        <pc:chgData name="I See Maths ltd" userId="2b6a9906fb7c83c6" providerId="LiveId" clId="{90AAA508-78C2-4910-887F-398C291867F3}" dt="2023-12-22T15:26:37.511" v="1643" actId="2890"/>
        <pc:sldMkLst>
          <pc:docMk/>
          <pc:sldMk cId="2502826331" sldId="1733"/>
        </pc:sldMkLst>
      </pc:sldChg>
      <pc:sldChg chg="add">
        <pc:chgData name="I See Maths ltd" userId="2b6a9906fb7c83c6" providerId="LiveId" clId="{90AAA508-78C2-4910-887F-398C291867F3}" dt="2023-12-22T15:26:51.725" v="1645" actId="2890"/>
        <pc:sldMkLst>
          <pc:docMk/>
          <pc:sldMk cId="1437506598" sldId="1734"/>
        </pc:sldMkLst>
      </pc:sldChg>
      <pc:sldChg chg="add">
        <pc:chgData name="I See Maths ltd" userId="2b6a9906fb7c83c6" providerId="LiveId" clId="{90AAA508-78C2-4910-887F-398C291867F3}" dt="2023-12-22T15:27:01.853" v="1647" actId="2890"/>
        <pc:sldMkLst>
          <pc:docMk/>
          <pc:sldMk cId="2889330027" sldId="1735"/>
        </pc:sldMkLst>
      </pc:sldChg>
      <pc:sldChg chg="add">
        <pc:chgData name="I See Maths ltd" userId="2b6a9906fb7c83c6" providerId="LiveId" clId="{90AAA508-78C2-4910-887F-398C291867F3}" dt="2023-12-22T15:30:23.110" v="1702" actId="2890"/>
        <pc:sldMkLst>
          <pc:docMk/>
          <pc:sldMk cId="628665235" sldId="1736"/>
        </pc:sldMkLst>
      </pc:sldChg>
      <pc:sldChg chg="addSp delSp modSp add del mod">
        <pc:chgData name="I See Maths ltd" userId="2b6a9906fb7c83c6" providerId="LiveId" clId="{90AAA508-78C2-4910-887F-398C291867F3}" dt="2023-12-22T16:16:20.192" v="1778" actId="47"/>
        <pc:sldMkLst>
          <pc:docMk/>
          <pc:sldMk cId="1415810014" sldId="1737"/>
        </pc:sldMkLst>
        <pc:spChg chg="add mod">
          <ac:chgData name="I See Maths ltd" userId="2b6a9906fb7c83c6" providerId="LiveId" clId="{90AAA508-78C2-4910-887F-398C291867F3}" dt="2023-12-22T15:31:36.410" v="1706"/>
          <ac:spMkLst>
            <pc:docMk/>
            <pc:sldMk cId="1415810014" sldId="1737"/>
            <ac:spMk id="2" creationId="{4D2216AD-1F3A-41FD-D454-F011DF3C49DD}"/>
          </ac:spMkLst>
        </pc:spChg>
        <pc:spChg chg="add mod">
          <ac:chgData name="I See Maths ltd" userId="2b6a9906fb7c83c6" providerId="LiveId" clId="{90AAA508-78C2-4910-887F-398C291867F3}" dt="2023-12-22T15:31:36.410" v="1706"/>
          <ac:spMkLst>
            <pc:docMk/>
            <pc:sldMk cId="1415810014" sldId="1737"/>
            <ac:spMk id="3" creationId="{D95EA519-1519-4C7D-02F4-A715074C3E8F}"/>
          </ac:spMkLst>
        </pc:spChg>
        <pc:spChg chg="add mod">
          <ac:chgData name="I See Maths ltd" userId="2b6a9906fb7c83c6" providerId="LiveId" clId="{90AAA508-78C2-4910-887F-398C291867F3}" dt="2023-12-22T15:31:36.410" v="1706"/>
          <ac:spMkLst>
            <pc:docMk/>
            <pc:sldMk cId="1415810014" sldId="1737"/>
            <ac:spMk id="4" creationId="{3A113FF8-A7F2-FF32-BD28-6940E8061C46}"/>
          </ac:spMkLst>
        </pc:spChg>
        <pc:spChg chg="del">
          <ac:chgData name="I See Maths ltd" userId="2b6a9906fb7c83c6" providerId="LiveId" clId="{90AAA508-78C2-4910-887F-398C291867F3}" dt="2023-12-22T15:31:35.100" v="1705" actId="478"/>
          <ac:spMkLst>
            <pc:docMk/>
            <pc:sldMk cId="1415810014" sldId="1737"/>
            <ac:spMk id="11" creationId="{5A05F8D7-EC55-24B5-DB8F-D19D9D36AE07}"/>
          </ac:spMkLst>
        </pc:spChg>
        <pc:spChg chg="del">
          <ac:chgData name="I See Maths ltd" userId="2b6a9906fb7c83c6" providerId="LiveId" clId="{90AAA508-78C2-4910-887F-398C291867F3}" dt="2023-12-22T15:31:35.100" v="1705" actId="478"/>
          <ac:spMkLst>
            <pc:docMk/>
            <pc:sldMk cId="1415810014" sldId="1737"/>
            <ac:spMk id="18" creationId="{30C96547-7B20-A790-F71F-50E65AD50EE6}"/>
          </ac:spMkLst>
        </pc:spChg>
        <pc:spChg chg="mod">
          <ac:chgData name="I See Maths ltd" userId="2b6a9906fb7c83c6" providerId="LiveId" clId="{90AAA508-78C2-4910-887F-398C291867F3}" dt="2023-12-22T15:31:40.754" v="1708" actId="6549"/>
          <ac:spMkLst>
            <pc:docMk/>
            <pc:sldMk cId="1415810014" sldId="1737"/>
            <ac:spMk id="21" creationId="{66C3C11C-1AF0-4134-B2B7-C8670802EB51}"/>
          </ac:spMkLst>
        </pc:spChg>
        <pc:spChg chg="del">
          <ac:chgData name="I See Maths ltd" userId="2b6a9906fb7c83c6" providerId="LiveId" clId="{90AAA508-78C2-4910-887F-398C291867F3}" dt="2023-12-22T15:31:35.100" v="1705" actId="478"/>
          <ac:spMkLst>
            <pc:docMk/>
            <pc:sldMk cId="1415810014" sldId="1737"/>
            <ac:spMk id="32" creationId="{C0749DD8-68D0-1958-A8C3-DB668D42D56F}"/>
          </ac:spMkLst>
        </pc:spChg>
        <pc:picChg chg="del">
          <ac:chgData name="I See Maths ltd" userId="2b6a9906fb7c83c6" providerId="LiveId" clId="{90AAA508-78C2-4910-887F-398C291867F3}" dt="2023-12-22T15:31:35.100" v="1705" actId="478"/>
          <ac:picMkLst>
            <pc:docMk/>
            <pc:sldMk cId="1415810014" sldId="1737"/>
            <ac:picMk id="36" creationId="{899CBF62-6F2C-4FB2-0F80-DA925DC6C9F9}"/>
          </ac:picMkLst>
        </pc:picChg>
        <pc:picChg chg="del">
          <ac:chgData name="I See Maths ltd" userId="2b6a9906fb7c83c6" providerId="LiveId" clId="{90AAA508-78C2-4910-887F-398C291867F3}" dt="2023-12-22T15:31:35.100" v="1705" actId="478"/>
          <ac:picMkLst>
            <pc:docMk/>
            <pc:sldMk cId="1415810014" sldId="1737"/>
            <ac:picMk id="38" creationId="{75481F10-6C0B-AF5B-9853-B85632E357D8}"/>
          </ac:picMkLst>
        </pc:picChg>
        <pc:cxnChg chg="add mod">
          <ac:chgData name="I See Maths ltd" userId="2b6a9906fb7c83c6" providerId="LiveId" clId="{90AAA508-78C2-4910-887F-398C291867F3}" dt="2023-12-22T15:31:36.410" v="1706"/>
          <ac:cxnSpMkLst>
            <pc:docMk/>
            <pc:sldMk cId="1415810014" sldId="1737"/>
            <ac:cxnSpMk id="5" creationId="{35512819-7A58-4DA5-1209-54A1C9431A79}"/>
          </ac:cxnSpMkLst>
        </pc:cxnChg>
        <pc:cxnChg chg="del">
          <ac:chgData name="I See Maths ltd" userId="2b6a9906fb7c83c6" providerId="LiveId" clId="{90AAA508-78C2-4910-887F-398C291867F3}" dt="2023-12-22T15:31:35.100" v="1705" actId="478"/>
          <ac:cxnSpMkLst>
            <pc:docMk/>
            <pc:sldMk cId="1415810014" sldId="1737"/>
            <ac:cxnSpMk id="28" creationId="{F3E7F34C-E794-8F61-DD49-A8A367118D9C}"/>
          </ac:cxnSpMkLst>
        </pc:cxnChg>
      </pc:sldChg>
      <pc:sldChg chg="addSp delSp modSp add mod">
        <pc:chgData name="I See Maths ltd" userId="2b6a9906fb7c83c6" providerId="LiveId" clId="{90AAA508-78C2-4910-887F-398C291867F3}" dt="2023-12-22T16:43:00.693" v="2381" actId="207"/>
        <pc:sldMkLst>
          <pc:docMk/>
          <pc:sldMk cId="201565814" sldId="1738"/>
        </pc:sldMkLst>
        <pc:spChg chg="mod">
          <ac:chgData name="I See Maths ltd" userId="2b6a9906fb7c83c6" providerId="LiveId" clId="{90AAA508-78C2-4910-887F-398C291867F3}" dt="2023-12-22T16:42:11.023" v="2380" actId="6549"/>
          <ac:spMkLst>
            <pc:docMk/>
            <pc:sldMk cId="201565814" sldId="1738"/>
            <ac:spMk id="2" creationId="{4D2216AD-1F3A-41FD-D454-F011DF3C49DD}"/>
          </ac:spMkLst>
        </pc:spChg>
        <pc:spChg chg="del">
          <ac:chgData name="I See Maths ltd" userId="2b6a9906fb7c83c6" providerId="LiveId" clId="{90AAA508-78C2-4910-887F-398C291867F3}" dt="2023-12-22T16:06:10.223" v="1710" actId="478"/>
          <ac:spMkLst>
            <pc:docMk/>
            <pc:sldMk cId="201565814" sldId="1738"/>
            <ac:spMk id="3" creationId="{D95EA519-1519-4C7D-02F4-A715074C3E8F}"/>
          </ac:spMkLst>
        </pc:spChg>
        <pc:spChg chg="del">
          <ac:chgData name="I See Maths ltd" userId="2b6a9906fb7c83c6" providerId="LiveId" clId="{90AAA508-78C2-4910-887F-398C291867F3}" dt="2023-12-22T16:06:16.291" v="1712" actId="478"/>
          <ac:spMkLst>
            <pc:docMk/>
            <pc:sldMk cId="201565814" sldId="1738"/>
            <ac:spMk id="4" creationId="{3A113FF8-A7F2-FF32-BD28-6940E8061C46}"/>
          </ac:spMkLst>
        </pc:spChg>
        <pc:spChg chg="add del mod">
          <ac:chgData name="I See Maths ltd" userId="2b6a9906fb7c83c6" providerId="LiveId" clId="{90AAA508-78C2-4910-887F-398C291867F3}" dt="2023-12-22T16:36:25.780" v="2272" actId="478"/>
          <ac:spMkLst>
            <pc:docMk/>
            <pc:sldMk cId="201565814" sldId="1738"/>
            <ac:spMk id="6" creationId="{CDBCCA7A-59AF-6C60-2169-A9E15315F665}"/>
          </ac:spMkLst>
        </pc:spChg>
        <pc:spChg chg="add del mod">
          <ac:chgData name="I See Maths ltd" userId="2b6a9906fb7c83c6" providerId="LiveId" clId="{90AAA508-78C2-4910-887F-398C291867F3}" dt="2023-12-22T16:41:00.159" v="2366" actId="478"/>
          <ac:spMkLst>
            <pc:docMk/>
            <pc:sldMk cId="201565814" sldId="1738"/>
            <ac:spMk id="7" creationId="{7B8EC0CF-6AA3-F60C-71CE-2DFE93B472F8}"/>
          </ac:spMkLst>
        </pc:spChg>
        <pc:spChg chg="add del mod">
          <ac:chgData name="I See Maths ltd" userId="2b6a9906fb7c83c6" providerId="LiveId" clId="{90AAA508-78C2-4910-887F-398C291867F3}" dt="2023-12-22T16:40:52.357" v="2363" actId="478"/>
          <ac:spMkLst>
            <pc:docMk/>
            <pc:sldMk cId="201565814" sldId="1738"/>
            <ac:spMk id="9" creationId="{4E46B515-C75B-AA7E-0B9D-FE0041552FCD}"/>
          </ac:spMkLst>
        </pc:spChg>
        <pc:spChg chg="add mod">
          <ac:chgData name="I See Maths ltd" userId="2b6a9906fb7c83c6" providerId="LiveId" clId="{90AAA508-78C2-4910-887F-398C291867F3}" dt="2023-12-22T16:43:00.693" v="2381" actId="207"/>
          <ac:spMkLst>
            <pc:docMk/>
            <pc:sldMk cId="201565814" sldId="1738"/>
            <ac:spMk id="11" creationId="{20100BB6-24D9-6FC0-8448-2402BD53E671}"/>
          </ac:spMkLst>
        </pc:spChg>
        <pc:spChg chg="add mod">
          <ac:chgData name="I See Maths ltd" userId="2b6a9906fb7c83c6" providerId="LiveId" clId="{90AAA508-78C2-4910-887F-398C291867F3}" dt="2023-12-22T16:40:49.050" v="2362"/>
          <ac:spMkLst>
            <pc:docMk/>
            <pc:sldMk cId="201565814" sldId="1738"/>
            <ac:spMk id="12" creationId="{639196F9-97FB-47AC-26C0-D2FD3302F5D1}"/>
          </ac:spMkLst>
        </pc:spChg>
        <pc:cxnChg chg="del">
          <ac:chgData name="I See Maths ltd" userId="2b6a9906fb7c83c6" providerId="LiveId" clId="{90AAA508-78C2-4910-887F-398C291867F3}" dt="2023-12-22T16:06:13.321" v="1711" actId="478"/>
          <ac:cxnSpMkLst>
            <pc:docMk/>
            <pc:sldMk cId="201565814" sldId="1738"/>
            <ac:cxnSpMk id="5" creationId="{35512819-7A58-4DA5-1209-54A1C9431A79}"/>
          </ac:cxnSpMkLst>
        </pc:cxnChg>
        <pc:cxnChg chg="add del mod">
          <ac:chgData name="I See Maths ltd" userId="2b6a9906fb7c83c6" providerId="LiveId" clId="{90AAA508-78C2-4910-887F-398C291867F3}" dt="2023-12-22T16:40:56.790" v="2365" actId="478"/>
          <ac:cxnSpMkLst>
            <pc:docMk/>
            <pc:sldMk cId="201565814" sldId="1738"/>
            <ac:cxnSpMk id="8" creationId="{5CC8D1C9-71B9-FD68-8E9A-E6856750A0B2}"/>
          </ac:cxnSpMkLst>
        </pc:cxnChg>
        <pc:cxnChg chg="add del mod">
          <ac:chgData name="I See Maths ltd" userId="2b6a9906fb7c83c6" providerId="LiveId" clId="{90AAA508-78C2-4910-887F-398C291867F3}" dt="2023-12-22T16:40:54.597" v="2364" actId="478"/>
          <ac:cxnSpMkLst>
            <pc:docMk/>
            <pc:sldMk cId="201565814" sldId="1738"/>
            <ac:cxnSpMk id="10" creationId="{7AFB04F7-228F-540B-B216-533B62295990}"/>
          </ac:cxnSpMkLst>
        </pc:cxnChg>
        <pc:cxnChg chg="add mod">
          <ac:chgData name="I See Maths ltd" userId="2b6a9906fb7c83c6" providerId="LiveId" clId="{90AAA508-78C2-4910-887F-398C291867F3}" dt="2023-12-22T16:40:49.050" v="2362"/>
          <ac:cxnSpMkLst>
            <pc:docMk/>
            <pc:sldMk cId="201565814" sldId="1738"/>
            <ac:cxnSpMk id="13" creationId="{434C72DD-FAA2-08AE-8845-7B32EA8764E8}"/>
          </ac:cxnSpMkLst>
        </pc:cxnChg>
      </pc:sldChg>
      <pc:sldChg chg="delSp add mod">
        <pc:chgData name="I See Maths ltd" userId="2b6a9906fb7c83c6" providerId="LiveId" clId="{90AAA508-78C2-4910-887F-398C291867F3}" dt="2023-12-22T16:16:45.253" v="1782" actId="478"/>
        <pc:sldMkLst>
          <pc:docMk/>
          <pc:sldMk cId="3278798587" sldId="1739"/>
        </pc:sldMkLst>
        <pc:spChg chg="del">
          <ac:chgData name="I See Maths ltd" userId="2b6a9906fb7c83c6" providerId="LiveId" clId="{90AAA508-78C2-4910-887F-398C291867F3}" dt="2023-12-22T16:16:37.861" v="1780" actId="478"/>
          <ac:spMkLst>
            <pc:docMk/>
            <pc:sldMk cId="3278798587" sldId="1739"/>
            <ac:spMk id="6" creationId="{CDBCCA7A-59AF-6C60-2169-A9E15315F665}"/>
          </ac:spMkLst>
        </pc:spChg>
        <pc:spChg chg="del">
          <ac:chgData name="I See Maths ltd" userId="2b6a9906fb7c83c6" providerId="LiveId" clId="{90AAA508-78C2-4910-887F-398C291867F3}" dt="2023-12-22T16:16:45.253" v="1782" actId="478"/>
          <ac:spMkLst>
            <pc:docMk/>
            <pc:sldMk cId="3278798587" sldId="1739"/>
            <ac:spMk id="7" creationId="{7B8EC0CF-6AA3-F60C-71CE-2DFE93B472F8}"/>
          </ac:spMkLst>
        </pc:spChg>
        <pc:cxnChg chg="del">
          <ac:chgData name="I See Maths ltd" userId="2b6a9906fb7c83c6" providerId="LiveId" clId="{90AAA508-78C2-4910-887F-398C291867F3}" dt="2023-12-22T16:16:40.252" v="1781" actId="478"/>
          <ac:cxnSpMkLst>
            <pc:docMk/>
            <pc:sldMk cId="3278798587" sldId="1739"/>
            <ac:cxnSpMk id="8" creationId="{5CC8D1C9-71B9-FD68-8E9A-E6856750A0B2}"/>
          </ac:cxnSpMkLst>
        </pc:cxnChg>
      </pc:sldChg>
      <pc:sldChg chg="addSp delSp modSp add mod">
        <pc:chgData name="I See Maths ltd" userId="2b6a9906fb7c83c6" providerId="LiveId" clId="{90AAA508-78C2-4910-887F-398C291867F3}" dt="2023-12-22T16:29:38.532" v="2179" actId="207"/>
        <pc:sldMkLst>
          <pc:docMk/>
          <pc:sldMk cId="2102403610" sldId="1740"/>
        </pc:sldMkLst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3" creationId="{69222DBF-9F90-1072-B3FF-6762869D4359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4" creationId="{48BD4C51-E59F-81DE-7E54-8AE11EE920BD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7" creationId="{21DB6435-237B-0337-4CB3-89C1BFA7B2CC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9" creationId="{DDF355EF-22F2-4EAA-EFFE-C3743F8BF908}"/>
          </ac:spMkLst>
        </pc:spChg>
        <pc:spChg chg="add del mod">
          <ac:chgData name="I See Maths ltd" userId="2b6a9906fb7c83c6" providerId="LiveId" clId="{90AAA508-78C2-4910-887F-398C291867F3}" dt="2023-12-22T16:25:42.792" v="1947" actId="478"/>
          <ac:spMkLst>
            <pc:docMk/>
            <pc:sldMk cId="2102403610" sldId="1740"/>
            <ac:spMk id="10" creationId="{D042D2A7-5EA8-ED21-D210-6E9106C2EC08}"/>
          </ac:spMkLst>
        </pc:spChg>
        <pc:spChg chg="add del mod">
          <ac:chgData name="I See Maths ltd" userId="2b6a9906fb7c83c6" providerId="LiveId" clId="{90AAA508-78C2-4910-887F-398C291867F3}" dt="2023-12-22T16:25:42.792" v="1947" actId="478"/>
          <ac:spMkLst>
            <pc:docMk/>
            <pc:sldMk cId="2102403610" sldId="1740"/>
            <ac:spMk id="11" creationId="{5F53603B-7548-054A-B35B-7FA77CA051F9}"/>
          </ac:spMkLst>
        </pc:spChg>
        <pc:spChg chg="add del mod">
          <ac:chgData name="I See Maths ltd" userId="2b6a9906fb7c83c6" providerId="LiveId" clId="{90AAA508-78C2-4910-887F-398C291867F3}" dt="2023-12-22T16:25:42.792" v="1947" actId="478"/>
          <ac:spMkLst>
            <pc:docMk/>
            <pc:sldMk cId="2102403610" sldId="1740"/>
            <ac:spMk id="13" creationId="{133173B3-8426-FDF1-484D-FD3DA01A29A5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15" creationId="{93D96B1B-EF0B-B24B-0082-C550E2073BD2}"/>
          </ac:spMkLst>
        </pc:spChg>
        <pc:spChg chg="add mod">
          <ac:chgData name="I See Maths ltd" userId="2b6a9906fb7c83c6" providerId="LiveId" clId="{90AAA508-78C2-4910-887F-398C291867F3}" dt="2023-12-22T16:28:50.251" v="2172" actId="1038"/>
          <ac:spMkLst>
            <pc:docMk/>
            <pc:sldMk cId="2102403610" sldId="1740"/>
            <ac:spMk id="16" creationId="{01F484D7-C5B9-591A-E3B2-A7C8AA5C39F5}"/>
          </ac:spMkLst>
        </pc:spChg>
        <pc:spChg chg="add mod">
          <ac:chgData name="I See Maths ltd" userId="2b6a9906fb7c83c6" providerId="LiveId" clId="{90AAA508-78C2-4910-887F-398C291867F3}" dt="2023-12-22T16:29:29.015" v="2177" actId="207"/>
          <ac:spMkLst>
            <pc:docMk/>
            <pc:sldMk cId="2102403610" sldId="1740"/>
            <ac:spMk id="19" creationId="{B0A5B4C8-030B-5AC3-9B7E-91A990066B41}"/>
          </ac:spMkLst>
        </pc:spChg>
        <pc:spChg chg="add mod">
          <ac:chgData name="I See Maths ltd" userId="2b6a9906fb7c83c6" providerId="LiveId" clId="{90AAA508-78C2-4910-887F-398C291867F3}" dt="2023-12-22T16:29:34.664" v="2178" actId="207"/>
          <ac:spMkLst>
            <pc:docMk/>
            <pc:sldMk cId="2102403610" sldId="1740"/>
            <ac:spMk id="22" creationId="{46AE77ED-2E37-E543-7852-4B04AFDBE293}"/>
          </ac:spMkLst>
        </pc:spChg>
        <pc:spChg chg="add mod">
          <ac:chgData name="I See Maths ltd" userId="2b6a9906fb7c83c6" providerId="LiveId" clId="{90AAA508-78C2-4910-887F-398C291867F3}" dt="2023-12-22T16:29:38.532" v="2179" actId="207"/>
          <ac:spMkLst>
            <pc:docMk/>
            <pc:sldMk cId="2102403610" sldId="1740"/>
            <ac:spMk id="25" creationId="{731C95BB-B7D7-F1B8-7BDB-867C716BF9E6}"/>
          </ac:spMkLst>
        </pc:spChg>
        <pc:spChg chg="add mod">
          <ac:chgData name="I See Maths ltd" userId="2b6a9906fb7c83c6" providerId="LiveId" clId="{90AAA508-78C2-4910-887F-398C291867F3}" dt="2023-12-22T16:29:03.647" v="2173" actId="207"/>
          <ac:spMkLst>
            <pc:docMk/>
            <pc:sldMk cId="2102403610" sldId="1740"/>
            <ac:spMk id="26" creationId="{9AE3D54E-D59F-7232-3586-664A88C58C13}"/>
          </ac:spMkLst>
        </pc:spChg>
        <pc:spChg chg="add mod">
          <ac:chgData name="I See Maths ltd" userId="2b6a9906fb7c83c6" providerId="LiveId" clId="{90AAA508-78C2-4910-887F-398C291867F3}" dt="2023-12-22T16:29:07.230" v="2174" actId="207"/>
          <ac:spMkLst>
            <pc:docMk/>
            <pc:sldMk cId="2102403610" sldId="1740"/>
            <ac:spMk id="27" creationId="{8E11B556-4547-4BF8-D345-FFB20BC73D9B}"/>
          </ac:spMkLst>
        </pc:spChg>
        <pc:cxnChg chg="add mod">
          <ac:chgData name="I See Maths ltd" userId="2b6a9906fb7c83c6" providerId="LiveId" clId="{90AAA508-78C2-4910-887F-398C291867F3}" dt="2023-12-22T16:28:50.251" v="2172" actId="1038"/>
          <ac:cxnSpMkLst>
            <pc:docMk/>
            <pc:sldMk cId="2102403610" sldId="1740"/>
            <ac:cxnSpMk id="5" creationId="{005321AC-7747-6084-450B-59CC02355E0E}"/>
          </ac:cxnSpMkLst>
        </pc:cxnChg>
        <pc:cxnChg chg="add del mod">
          <ac:chgData name="I See Maths ltd" userId="2b6a9906fb7c83c6" providerId="LiveId" clId="{90AAA508-78C2-4910-887F-398C291867F3}" dt="2023-12-22T16:20:46.207" v="1796" actId="478"/>
          <ac:cxnSpMkLst>
            <pc:docMk/>
            <pc:sldMk cId="2102403610" sldId="1740"/>
            <ac:cxnSpMk id="6" creationId="{5E8EA5A3-1902-581D-F096-B26AFE3DB50C}"/>
          </ac:cxnSpMkLst>
        </pc:cxnChg>
        <pc:cxnChg chg="add mod">
          <ac:chgData name="I See Maths ltd" userId="2b6a9906fb7c83c6" providerId="LiveId" clId="{90AAA508-78C2-4910-887F-398C291867F3}" dt="2023-12-22T16:28:50.251" v="2172" actId="1038"/>
          <ac:cxnSpMkLst>
            <pc:docMk/>
            <pc:sldMk cId="2102403610" sldId="1740"/>
            <ac:cxnSpMk id="8" creationId="{19B11643-8113-CD7E-550F-F0C5B3E1EF4F}"/>
          </ac:cxnSpMkLst>
        </pc:cxnChg>
        <pc:cxnChg chg="add del mod">
          <ac:chgData name="I See Maths ltd" userId="2b6a9906fb7c83c6" providerId="LiveId" clId="{90AAA508-78C2-4910-887F-398C291867F3}" dt="2023-12-22T16:25:42.792" v="1947" actId="478"/>
          <ac:cxnSpMkLst>
            <pc:docMk/>
            <pc:sldMk cId="2102403610" sldId="1740"/>
            <ac:cxnSpMk id="12" creationId="{442EF352-6048-5011-E204-3A4A83830323}"/>
          </ac:cxnSpMkLst>
        </pc:cxnChg>
        <pc:cxnChg chg="add mod">
          <ac:chgData name="I See Maths ltd" userId="2b6a9906fb7c83c6" providerId="LiveId" clId="{90AAA508-78C2-4910-887F-398C291867F3}" dt="2023-12-22T16:29:19.890" v="2176" actId="208"/>
          <ac:cxnSpMkLst>
            <pc:docMk/>
            <pc:sldMk cId="2102403610" sldId="1740"/>
            <ac:cxnSpMk id="24" creationId="{FE9A9104-5C66-ADED-3D79-5481087A09A9}"/>
          </ac:cxnSpMkLst>
        </pc:cxnChg>
        <pc:cxnChg chg="add mod">
          <ac:chgData name="I See Maths ltd" userId="2b6a9906fb7c83c6" providerId="LiveId" clId="{90AAA508-78C2-4910-887F-398C291867F3}" dt="2023-12-22T16:28:50.251" v="2172" actId="1038"/>
          <ac:cxnSpMkLst>
            <pc:docMk/>
            <pc:sldMk cId="2102403610" sldId="1740"/>
            <ac:cxnSpMk id="28" creationId="{C570387F-D6D1-FD94-53CE-75AC8FE0E452}"/>
          </ac:cxnSpMkLst>
        </pc:cxnChg>
      </pc:sldChg>
      <pc:sldChg chg="addSp delSp modSp add del mod">
        <pc:chgData name="I See Maths ltd" userId="2b6a9906fb7c83c6" providerId="LiveId" clId="{90AAA508-78C2-4910-887F-398C291867F3}" dt="2023-12-22T16:35:41.987" v="2268" actId="47"/>
        <pc:sldMkLst>
          <pc:docMk/>
          <pc:sldMk cId="596001542" sldId="1741"/>
        </pc:sldMkLst>
        <pc:spChg chg="mod">
          <ac:chgData name="I See Maths ltd" userId="2b6a9906fb7c83c6" providerId="LiveId" clId="{90AAA508-78C2-4910-887F-398C291867F3}" dt="2023-12-22T16:32:20.642" v="2238" actId="20577"/>
          <ac:spMkLst>
            <pc:docMk/>
            <pc:sldMk cId="596001542" sldId="1741"/>
            <ac:spMk id="3" creationId="{69222DBF-9F90-1072-B3FF-6762869D4359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4" creationId="{48BD4C51-E59F-81DE-7E54-8AE11EE920BD}"/>
          </ac:spMkLst>
        </pc:spChg>
        <pc:spChg chg="add mod">
          <ac:chgData name="I See Maths ltd" userId="2b6a9906fb7c83c6" providerId="LiveId" clId="{90AAA508-78C2-4910-887F-398C291867F3}" dt="2023-12-22T16:34:00.153" v="2252" actId="1076"/>
          <ac:spMkLst>
            <pc:docMk/>
            <pc:sldMk cId="596001542" sldId="1741"/>
            <ac:spMk id="6" creationId="{BB165E14-97B0-DD15-1D7F-00DC117D3C73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7" creationId="{21DB6435-237B-0337-4CB3-89C1BFA7B2CC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9" creationId="{DDF355EF-22F2-4EAA-EFFE-C3743F8BF908}"/>
          </ac:spMkLst>
        </pc:spChg>
        <pc:spChg chg="add del mod">
          <ac:chgData name="I See Maths ltd" userId="2b6a9906fb7c83c6" providerId="LiveId" clId="{90AAA508-78C2-4910-887F-398C291867F3}" dt="2023-12-22T16:33:19.960" v="2242" actId="478"/>
          <ac:spMkLst>
            <pc:docMk/>
            <pc:sldMk cId="596001542" sldId="1741"/>
            <ac:spMk id="10" creationId="{1B6E333C-FFC1-174E-51AD-522000CC001B}"/>
          </ac:spMkLst>
        </pc:spChg>
        <pc:spChg chg="add mod">
          <ac:chgData name="I See Maths ltd" userId="2b6a9906fb7c83c6" providerId="LiveId" clId="{90AAA508-78C2-4910-887F-398C291867F3}" dt="2023-12-22T16:33:52.359" v="2251" actId="208"/>
          <ac:spMkLst>
            <pc:docMk/>
            <pc:sldMk cId="596001542" sldId="1741"/>
            <ac:spMk id="11" creationId="{2D123608-4EF7-E53D-81AE-604DD7D12457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15" creationId="{93D96B1B-EF0B-B24B-0082-C550E2073BD2}"/>
          </ac:spMkLst>
        </pc:spChg>
        <pc:spChg chg="del">
          <ac:chgData name="I See Maths ltd" userId="2b6a9906fb7c83c6" providerId="LiveId" clId="{90AAA508-78C2-4910-887F-398C291867F3}" dt="2023-12-22T16:30:02.924" v="2181" actId="478"/>
          <ac:spMkLst>
            <pc:docMk/>
            <pc:sldMk cId="596001542" sldId="1741"/>
            <ac:spMk id="16" creationId="{01F484D7-C5B9-591A-E3B2-A7C8AA5C39F5}"/>
          </ac:spMkLst>
        </pc:spChg>
        <pc:cxnChg chg="del">
          <ac:chgData name="I See Maths ltd" userId="2b6a9906fb7c83c6" providerId="LiveId" clId="{90AAA508-78C2-4910-887F-398C291867F3}" dt="2023-12-22T16:31:03.038" v="2229" actId="478"/>
          <ac:cxnSpMkLst>
            <pc:docMk/>
            <pc:sldMk cId="596001542" sldId="1741"/>
            <ac:cxnSpMk id="5" creationId="{005321AC-7747-6084-450B-59CC02355E0E}"/>
          </ac:cxnSpMkLst>
        </pc:cxnChg>
        <pc:cxnChg chg="del">
          <ac:chgData name="I See Maths ltd" userId="2b6a9906fb7c83c6" providerId="LiveId" clId="{90AAA508-78C2-4910-887F-398C291867F3}" dt="2023-12-22T16:30:02.924" v="2181" actId="478"/>
          <ac:cxnSpMkLst>
            <pc:docMk/>
            <pc:sldMk cId="596001542" sldId="1741"/>
            <ac:cxnSpMk id="8" creationId="{19B11643-8113-CD7E-550F-F0C5B3E1EF4F}"/>
          </ac:cxnSpMkLst>
        </pc:cxnChg>
        <pc:cxnChg chg="del">
          <ac:chgData name="I See Maths ltd" userId="2b6a9906fb7c83c6" providerId="LiveId" clId="{90AAA508-78C2-4910-887F-398C291867F3}" dt="2023-12-22T16:31:05.248" v="2230" actId="478"/>
          <ac:cxnSpMkLst>
            <pc:docMk/>
            <pc:sldMk cId="596001542" sldId="1741"/>
            <ac:cxnSpMk id="28" creationId="{C570387F-D6D1-FD94-53CE-75AC8FE0E452}"/>
          </ac:cxnSpMkLst>
        </pc:cxnChg>
      </pc:sldChg>
      <pc:sldChg chg="delSp modSp add mod ord">
        <pc:chgData name="I See Maths ltd" userId="2b6a9906fb7c83c6" providerId="LiveId" clId="{90AAA508-78C2-4910-887F-398C291867F3}" dt="2023-12-22T16:35:17.595" v="2264" actId="478"/>
        <pc:sldMkLst>
          <pc:docMk/>
          <pc:sldMk cId="2116070961" sldId="1742"/>
        </pc:sldMkLst>
        <pc:spChg chg="del">
          <ac:chgData name="I See Maths ltd" userId="2b6a9906fb7c83c6" providerId="LiveId" clId="{90AAA508-78C2-4910-887F-398C291867F3}" dt="2023-12-22T16:35:17.595" v="2264" actId="478"/>
          <ac:spMkLst>
            <pc:docMk/>
            <pc:sldMk cId="2116070961" sldId="1742"/>
            <ac:spMk id="3" creationId="{69222DBF-9F90-1072-B3FF-6762869D4359}"/>
          </ac:spMkLst>
        </pc:spChg>
        <pc:spChg chg="del">
          <ac:chgData name="I See Maths ltd" userId="2b6a9906fb7c83c6" providerId="LiveId" clId="{90AAA508-78C2-4910-887F-398C291867F3}" dt="2023-12-22T16:35:15.470" v="2263" actId="478"/>
          <ac:spMkLst>
            <pc:docMk/>
            <pc:sldMk cId="2116070961" sldId="1742"/>
            <ac:spMk id="6" creationId="{BB165E14-97B0-DD15-1D7F-00DC117D3C73}"/>
          </ac:spMkLst>
        </pc:spChg>
        <pc:spChg chg="del">
          <ac:chgData name="I See Maths ltd" userId="2b6a9906fb7c83c6" providerId="LiveId" clId="{90AAA508-78C2-4910-887F-398C291867F3}" dt="2023-12-22T16:35:15.470" v="2263" actId="478"/>
          <ac:spMkLst>
            <pc:docMk/>
            <pc:sldMk cId="2116070961" sldId="1742"/>
            <ac:spMk id="11" creationId="{2D123608-4EF7-E53D-81AE-604DD7D12457}"/>
          </ac:spMkLst>
        </pc:spChg>
        <pc:spChg chg="mod">
          <ac:chgData name="I See Maths ltd" userId="2b6a9906fb7c83c6" providerId="LiveId" clId="{90AAA508-78C2-4910-887F-398C291867F3}" dt="2023-12-22T16:34:32.966" v="2256" actId="6549"/>
          <ac:spMkLst>
            <pc:docMk/>
            <pc:sldMk cId="2116070961" sldId="1742"/>
            <ac:spMk id="25" creationId="{731C95BB-B7D7-F1B8-7BDB-867C716BF9E6}"/>
          </ac:spMkLst>
        </pc:spChg>
      </pc:sldChg>
      <pc:sldChg chg="delSp add mod">
        <pc:chgData name="I See Maths ltd" userId="2b6a9906fb7c83c6" providerId="LiveId" clId="{90AAA508-78C2-4910-887F-398C291867F3}" dt="2023-12-22T16:34:50.146" v="2261" actId="478"/>
        <pc:sldMkLst>
          <pc:docMk/>
          <pc:sldMk cId="2874899520" sldId="1743"/>
        </pc:sldMkLst>
        <pc:spChg chg="del">
          <ac:chgData name="I See Maths ltd" userId="2b6a9906fb7c83c6" providerId="LiveId" clId="{90AAA508-78C2-4910-887F-398C291867F3}" dt="2023-12-22T16:34:50.146" v="2261" actId="478"/>
          <ac:spMkLst>
            <pc:docMk/>
            <pc:sldMk cId="2874899520" sldId="1743"/>
            <ac:spMk id="3" creationId="{69222DBF-9F90-1072-B3FF-6762869D4359}"/>
          </ac:spMkLst>
        </pc:spChg>
        <pc:spChg chg="del">
          <ac:chgData name="I See Maths ltd" userId="2b6a9906fb7c83c6" providerId="LiveId" clId="{90AAA508-78C2-4910-887F-398C291867F3}" dt="2023-12-22T16:34:47.680" v="2260" actId="478"/>
          <ac:spMkLst>
            <pc:docMk/>
            <pc:sldMk cId="2874899520" sldId="1743"/>
            <ac:spMk id="6" creationId="{BB165E14-97B0-DD15-1D7F-00DC117D3C73}"/>
          </ac:spMkLst>
        </pc:spChg>
      </pc:sldChg>
      <pc:sldChg chg="add">
        <pc:chgData name="I See Maths ltd" userId="2b6a9906fb7c83c6" providerId="LiveId" clId="{90AAA508-78C2-4910-887F-398C291867F3}" dt="2023-12-22T16:35:06.832" v="2262" actId="2890"/>
        <pc:sldMkLst>
          <pc:docMk/>
          <pc:sldMk cId="100315128" sldId="1744"/>
        </pc:sldMkLst>
      </pc:sldChg>
      <pc:sldChg chg="delSp add mod">
        <pc:chgData name="I See Maths ltd" userId="2b6a9906fb7c83c6" providerId="LiveId" clId="{90AAA508-78C2-4910-887F-398C291867F3}" dt="2023-12-22T16:35:30.889" v="2267" actId="478"/>
        <pc:sldMkLst>
          <pc:docMk/>
          <pc:sldMk cId="3388738273" sldId="1745"/>
        </pc:sldMkLst>
        <pc:spChg chg="del">
          <ac:chgData name="I See Maths ltd" userId="2b6a9906fb7c83c6" providerId="LiveId" clId="{90AAA508-78C2-4910-887F-398C291867F3}" dt="2023-12-22T16:35:30.889" v="2267" actId="478"/>
          <ac:spMkLst>
            <pc:docMk/>
            <pc:sldMk cId="3388738273" sldId="1745"/>
            <ac:spMk id="3" creationId="{69222DBF-9F90-1072-B3FF-6762869D4359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4" creationId="{48BD4C51-E59F-81DE-7E54-8AE11EE920BD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7" creationId="{21DB6435-237B-0337-4CB3-89C1BFA7B2CC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9" creationId="{DDF355EF-22F2-4EAA-EFFE-C3743F8BF908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15" creationId="{93D96B1B-EF0B-B24B-0082-C550E2073BD2}"/>
          </ac:spMkLst>
        </pc:spChg>
        <pc:spChg chg="del">
          <ac:chgData name="I See Maths ltd" userId="2b6a9906fb7c83c6" providerId="LiveId" clId="{90AAA508-78C2-4910-887F-398C291867F3}" dt="2023-12-22T16:35:26.434" v="2266" actId="478"/>
          <ac:spMkLst>
            <pc:docMk/>
            <pc:sldMk cId="3388738273" sldId="1745"/>
            <ac:spMk id="16" creationId="{01F484D7-C5B9-591A-E3B2-A7C8AA5C39F5}"/>
          </ac:spMkLst>
        </pc:spChg>
        <pc:cxnChg chg="del">
          <ac:chgData name="I See Maths ltd" userId="2b6a9906fb7c83c6" providerId="LiveId" clId="{90AAA508-78C2-4910-887F-398C291867F3}" dt="2023-12-22T16:35:30.889" v="2267" actId="478"/>
          <ac:cxnSpMkLst>
            <pc:docMk/>
            <pc:sldMk cId="3388738273" sldId="1745"/>
            <ac:cxnSpMk id="5" creationId="{005321AC-7747-6084-450B-59CC02355E0E}"/>
          </ac:cxnSpMkLst>
        </pc:cxnChg>
        <pc:cxnChg chg="del">
          <ac:chgData name="I See Maths ltd" userId="2b6a9906fb7c83c6" providerId="LiveId" clId="{90AAA508-78C2-4910-887F-398C291867F3}" dt="2023-12-22T16:35:26.434" v="2266" actId="478"/>
          <ac:cxnSpMkLst>
            <pc:docMk/>
            <pc:sldMk cId="3388738273" sldId="1745"/>
            <ac:cxnSpMk id="8" creationId="{19B11643-8113-CD7E-550F-F0C5B3E1EF4F}"/>
          </ac:cxnSpMkLst>
        </pc:cxnChg>
        <pc:cxnChg chg="del">
          <ac:chgData name="I See Maths ltd" userId="2b6a9906fb7c83c6" providerId="LiveId" clId="{90AAA508-78C2-4910-887F-398C291867F3}" dt="2023-12-22T16:35:30.889" v="2267" actId="478"/>
          <ac:cxnSpMkLst>
            <pc:docMk/>
            <pc:sldMk cId="3388738273" sldId="1745"/>
            <ac:cxnSpMk id="28" creationId="{C570387F-D6D1-FD94-53CE-75AC8FE0E452}"/>
          </ac:cxnSpMkLst>
        </pc:cxnChg>
      </pc:sldChg>
      <pc:sldChg chg="add">
        <pc:chgData name="I See Maths ltd" userId="2b6a9906fb7c83c6" providerId="LiveId" clId="{90AAA508-78C2-4910-887F-398C291867F3}" dt="2023-12-22T16:36:05.801" v="2269" actId="2890"/>
        <pc:sldMkLst>
          <pc:docMk/>
          <pc:sldMk cId="161056053" sldId="1746"/>
        </pc:sldMkLst>
      </pc:sldChg>
      <pc:sldChg chg="addSp delSp modSp add del mod">
        <pc:chgData name="I See Maths ltd" userId="2b6a9906fb7c83c6" providerId="LiveId" clId="{90AAA508-78C2-4910-887F-398C291867F3}" dt="2023-12-22T16:48:54.660" v="2486" actId="47"/>
        <pc:sldMkLst>
          <pc:docMk/>
          <pc:sldMk cId="1897296023" sldId="1747"/>
        </pc:sldMkLst>
        <pc:spChg chg="mod">
          <ac:chgData name="I See Maths ltd" userId="2b6a9906fb7c83c6" providerId="LiveId" clId="{90AAA508-78C2-4910-887F-398C291867F3}" dt="2023-12-22T16:43:12.651" v="2389" actId="6549"/>
          <ac:spMkLst>
            <pc:docMk/>
            <pc:sldMk cId="1897296023" sldId="1747"/>
            <ac:spMk id="2" creationId="{4D2216AD-1F3A-41FD-D454-F011DF3C49DD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3" creationId="{5F2E71F1-716C-63C7-B5B2-2DEB5EE7E494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4" creationId="{1E4537A8-ADD6-B7A9-DB74-9E1D4F240555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5" creationId="{10F7E22C-CAD9-B847-0F13-9E305F90F52A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6" creationId="{716D2656-21D7-9030-D172-6689AAD19E39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7" creationId="{61AFCA5A-E498-5E81-F001-EF9C1B54C7B0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8" creationId="{EDE3C04E-EF7F-A55D-6147-906B9094E341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9" creationId="{4F8B74B4-7F69-77B9-48AF-9D9F439BC753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10" creationId="{E9BD03DC-FF33-6B45-DCBE-2BD501B36678}"/>
          </ac:spMkLst>
        </pc:spChg>
        <pc:spChg chg="del">
          <ac:chgData name="I See Maths ltd" userId="2b6a9906fb7c83c6" providerId="LiveId" clId="{90AAA508-78C2-4910-887F-398C291867F3}" dt="2023-12-22T16:41:20.757" v="2369" actId="478"/>
          <ac:spMkLst>
            <pc:docMk/>
            <pc:sldMk cId="1897296023" sldId="1747"/>
            <ac:spMk id="11" creationId="{20100BB6-24D9-6FC0-8448-2402BD53E671}"/>
          </ac:spMkLst>
        </pc:spChg>
        <pc:spChg chg="del">
          <ac:chgData name="I See Maths ltd" userId="2b6a9906fb7c83c6" providerId="LiveId" clId="{90AAA508-78C2-4910-887F-398C291867F3}" dt="2023-12-22T16:41:25.602" v="2371" actId="478"/>
          <ac:spMkLst>
            <pc:docMk/>
            <pc:sldMk cId="1897296023" sldId="1747"/>
            <ac:spMk id="12" creationId="{639196F9-97FB-47AC-26C0-D2FD3302F5D1}"/>
          </ac:spMkLst>
        </pc:spChg>
        <pc:spChg chg="add del mod">
          <ac:chgData name="I See Maths ltd" userId="2b6a9906fb7c83c6" providerId="LiveId" clId="{90AAA508-78C2-4910-887F-398C291867F3}" dt="2023-12-22T16:44:40.801" v="2412" actId="478"/>
          <ac:spMkLst>
            <pc:docMk/>
            <pc:sldMk cId="1897296023" sldId="1747"/>
            <ac:spMk id="14" creationId="{D4508862-4983-3F87-9960-D81E67997F4E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16" creationId="{96BF4F9B-E731-CA1A-DF43-80C6E1ECCE48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18" creationId="{9E46B4AB-F667-62DF-5D25-D2520AD68610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19" creationId="{904AC815-6A99-155F-84E5-EAF621CA32D7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22" creationId="{6E9909F1-CD79-5633-040F-0355557C4015}"/>
          </ac:spMkLst>
        </pc:spChg>
        <pc:spChg chg="add mod">
          <ac:chgData name="I See Maths ltd" userId="2b6a9906fb7c83c6" providerId="LiveId" clId="{90AAA508-78C2-4910-887F-398C291867F3}" dt="2023-12-22T16:46:49.721" v="2448" actId="1076"/>
          <ac:spMkLst>
            <pc:docMk/>
            <pc:sldMk cId="1897296023" sldId="1747"/>
            <ac:spMk id="24" creationId="{31DBF4EC-82BE-F23E-C607-8F2BDF365FDE}"/>
          </ac:spMkLst>
        </pc:spChg>
        <pc:spChg chg="add del mod">
          <ac:chgData name="I See Maths ltd" userId="2b6a9906fb7c83c6" providerId="LiveId" clId="{90AAA508-78C2-4910-887F-398C291867F3}" dt="2023-12-22T16:43:35.782" v="2392" actId="478"/>
          <ac:spMkLst>
            <pc:docMk/>
            <pc:sldMk cId="1897296023" sldId="1747"/>
            <ac:spMk id="25" creationId="{A765ACC7-38E8-CEDB-D75B-6554D5602854}"/>
          </ac:spMkLst>
        </pc:spChg>
        <pc:spChg chg="add del mod">
          <ac:chgData name="I See Maths ltd" userId="2b6a9906fb7c83c6" providerId="LiveId" clId="{90AAA508-78C2-4910-887F-398C291867F3}" dt="2023-12-22T16:43:35.782" v="2392" actId="478"/>
          <ac:spMkLst>
            <pc:docMk/>
            <pc:sldMk cId="1897296023" sldId="1747"/>
            <ac:spMk id="26" creationId="{A43AF9B7-F7FD-7FE1-A43A-A46C1A055880}"/>
          </ac:spMkLst>
        </pc:spChg>
        <pc:cxnChg chg="del">
          <ac:chgData name="I See Maths ltd" userId="2b6a9906fb7c83c6" providerId="LiveId" clId="{90AAA508-78C2-4910-887F-398C291867F3}" dt="2023-12-22T16:41:23.417" v="2370" actId="478"/>
          <ac:cxnSpMkLst>
            <pc:docMk/>
            <pc:sldMk cId="1897296023" sldId="1747"/>
            <ac:cxnSpMk id="13" creationId="{434C72DD-FAA2-08AE-8845-7B32EA8764E8}"/>
          </ac:cxnSpMkLst>
        </pc:cxnChg>
        <pc:cxnChg chg="add mod">
          <ac:chgData name="I See Maths ltd" userId="2b6a9906fb7c83c6" providerId="LiveId" clId="{90AAA508-78C2-4910-887F-398C291867F3}" dt="2023-12-22T16:46:49.721" v="2448" actId="1076"/>
          <ac:cxnSpMkLst>
            <pc:docMk/>
            <pc:sldMk cId="1897296023" sldId="1747"/>
            <ac:cxnSpMk id="15" creationId="{B7F4DFA5-67CE-52C2-001F-826D24BF9738}"/>
          </ac:cxnSpMkLst>
        </pc:cxnChg>
      </pc:sldChg>
      <pc:sldChg chg="add del">
        <pc:chgData name="I See Maths ltd" userId="2b6a9906fb7c83c6" providerId="LiveId" clId="{90AAA508-78C2-4910-887F-398C291867F3}" dt="2023-12-22T16:41:08.725" v="2367" actId="47"/>
        <pc:sldMkLst>
          <pc:docMk/>
          <pc:sldMk cId="3176778748" sldId="1747"/>
        </pc:sldMkLst>
      </pc:sldChg>
      <pc:sldChg chg="addSp delSp modSp add mod">
        <pc:chgData name="I See Maths ltd" userId="2b6a9906fb7c83c6" providerId="LiveId" clId="{90AAA508-78C2-4910-887F-398C291867F3}" dt="2023-12-22T16:48:47.853" v="2485" actId="478"/>
        <pc:sldMkLst>
          <pc:docMk/>
          <pc:sldMk cId="3609542839" sldId="1748"/>
        </pc:sldMkLst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3" creationId="{5F2E71F1-716C-63C7-B5B2-2DEB5EE7E494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4" creationId="{1E4537A8-ADD6-B7A9-DB74-9E1D4F240555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5" creationId="{10F7E22C-CAD9-B847-0F13-9E305F90F52A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6" creationId="{716D2656-21D7-9030-D172-6689AAD19E39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7" creationId="{61AFCA5A-E498-5E81-F001-EF9C1B54C7B0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8" creationId="{EDE3C04E-EF7F-A55D-6147-906B9094E341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9" creationId="{4F8B74B4-7F69-77B9-48AF-9D9F439BC753}"/>
          </ac:spMkLst>
        </pc:spChg>
        <pc:spChg chg="del mod">
          <ac:chgData name="I See Maths ltd" userId="2b6a9906fb7c83c6" providerId="LiveId" clId="{90AAA508-78C2-4910-887F-398C291867F3}" dt="2023-12-22T16:48:47.853" v="2485" actId="478"/>
          <ac:spMkLst>
            <pc:docMk/>
            <pc:sldMk cId="3609542839" sldId="1748"/>
            <ac:spMk id="10" creationId="{E9BD03DC-FF33-6B45-DCBE-2BD501B36678}"/>
          </ac:spMkLst>
        </pc:spChg>
        <pc:spChg chg="add del mod">
          <ac:chgData name="I See Maths ltd" userId="2b6a9906fb7c83c6" providerId="LiveId" clId="{90AAA508-78C2-4910-887F-398C291867F3}" dt="2023-12-22T16:48:24.609" v="2480" actId="478"/>
          <ac:spMkLst>
            <pc:docMk/>
            <pc:sldMk cId="3609542839" sldId="1748"/>
            <ac:spMk id="11" creationId="{33B12C50-95E5-2859-918B-DDB66C90BFB8}"/>
          </ac:spMkLst>
        </pc:spChg>
        <pc:spChg chg="del mod">
          <ac:chgData name="I See Maths ltd" userId="2b6a9906fb7c83c6" providerId="LiveId" clId="{90AAA508-78C2-4910-887F-398C291867F3}" dt="2023-12-22T16:48:38.307" v="2483" actId="478"/>
          <ac:spMkLst>
            <pc:docMk/>
            <pc:sldMk cId="3609542839" sldId="1748"/>
            <ac:spMk id="16" creationId="{96BF4F9B-E731-CA1A-DF43-80C6E1ECCE48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18" creationId="{9E46B4AB-F667-62DF-5D25-D2520AD68610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19" creationId="{904AC815-6A99-155F-84E5-EAF621CA32D7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22" creationId="{6E9909F1-CD79-5633-040F-0355557C4015}"/>
          </ac:spMkLst>
        </pc:spChg>
        <pc:spChg chg="del mod">
          <ac:chgData name="I See Maths ltd" userId="2b6a9906fb7c83c6" providerId="LiveId" clId="{90AAA508-78C2-4910-887F-398C291867F3}" dt="2023-12-22T16:48:36.079" v="2482" actId="478"/>
          <ac:spMkLst>
            <pc:docMk/>
            <pc:sldMk cId="3609542839" sldId="1748"/>
            <ac:spMk id="24" creationId="{31DBF4EC-82BE-F23E-C607-8F2BDF365FDE}"/>
          </ac:spMkLst>
        </pc:spChg>
        <pc:cxnChg chg="del mod">
          <ac:chgData name="I See Maths ltd" userId="2b6a9906fb7c83c6" providerId="LiveId" clId="{90AAA508-78C2-4910-887F-398C291867F3}" dt="2023-12-22T16:48:36.079" v="2482" actId="478"/>
          <ac:cxnSpMkLst>
            <pc:docMk/>
            <pc:sldMk cId="3609542839" sldId="1748"/>
            <ac:cxnSpMk id="15" creationId="{B7F4DFA5-67CE-52C2-001F-826D24BF9738}"/>
          </ac:cxnSpMkLst>
        </pc:cxnChg>
      </pc:sldChg>
      <pc:sldChg chg="addSp delSp modSp add mod">
        <pc:chgData name="I See Maths ltd" userId="2b6a9906fb7c83c6" providerId="LiveId" clId="{90AAA508-78C2-4910-887F-398C291867F3}" dt="2023-12-22T17:33:46.205" v="2515"/>
        <pc:sldMkLst>
          <pc:docMk/>
          <pc:sldMk cId="2109524969" sldId="1749"/>
        </pc:sldMkLst>
        <pc:spChg chg="del">
          <ac:chgData name="I See Maths ltd" userId="2b6a9906fb7c83c6" providerId="LiveId" clId="{90AAA508-78C2-4910-887F-398C291867F3}" dt="2023-12-22T17:33:45.405" v="2514" actId="478"/>
          <ac:spMkLst>
            <pc:docMk/>
            <pc:sldMk cId="2109524969" sldId="1749"/>
            <ac:spMk id="3" creationId="{5F2E71F1-716C-63C7-B5B2-2DEB5EE7E494}"/>
          </ac:spMkLst>
        </pc:spChg>
        <pc:spChg chg="del">
          <ac:chgData name="I See Maths ltd" userId="2b6a9906fb7c83c6" providerId="LiveId" clId="{90AAA508-78C2-4910-887F-398C291867F3}" dt="2023-12-22T17:33:45.405" v="2514" actId="478"/>
          <ac:spMkLst>
            <pc:docMk/>
            <pc:sldMk cId="2109524969" sldId="1749"/>
            <ac:spMk id="4" creationId="{1E4537A8-ADD6-B7A9-DB74-9E1D4F240555}"/>
          </ac:spMkLst>
        </pc:spChg>
        <pc:spChg chg="mod">
          <ac:chgData name="I See Maths ltd" userId="2b6a9906fb7c83c6" providerId="LiveId" clId="{90AAA508-78C2-4910-887F-398C291867F3}" dt="2023-12-22T16:49:22.047" v="2498" actId="14100"/>
          <ac:spMkLst>
            <pc:docMk/>
            <pc:sldMk cId="2109524969" sldId="1749"/>
            <ac:spMk id="11" creationId="{33B12C50-95E5-2859-918B-DDB66C90BFB8}"/>
          </ac:spMkLst>
        </pc:spChg>
        <pc:spChg chg="add mod">
          <ac:chgData name="I See Maths ltd" userId="2b6a9906fb7c83c6" providerId="LiveId" clId="{90AAA508-78C2-4910-887F-398C291867F3}" dt="2023-12-22T17:33:46.205" v="2515"/>
          <ac:spMkLst>
            <pc:docMk/>
            <pc:sldMk cId="2109524969" sldId="1749"/>
            <ac:spMk id="12" creationId="{1BFA418D-D498-C359-CE6D-30A0CF424F49}"/>
          </ac:spMkLst>
        </pc:spChg>
        <pc:spChg chg="add mod">
          <ac:chgData name="I See Maths ltd" userId="2b6a9906fb7c83c6" providerId="LiveId" clId="{90AAA508-78C2-4910-887F-398C291867F3}" dt="2023-12-22T17:33:46.205" v="2515"/>
          <ac:spMkLst>
            <pc:docMk/>
            <pc:sldMk cId="2109524969" sldId="1749"/>
            <ac:spMk id="13" creationId="{AC57355E-7E9C-D2B8-2CB2-D607265282E9}"/>
          </ac:spMkLst>
        </pc:spChg>
      </pc:sldChg>
      <pc:sldChg chg="modSp add mod">
        <pc:chgData name="I See Maths ltd" userId="2b6a9906fb7c83c6" providerId="LiveId" clId="{90AAA508-78C2-4910-887F-398C291867F3}" dt="2023-12-22T17:33:20.650" v="2510" actId="6549"/>
        <pc:sldMkLst>
          <pc:docMk/>
          <pc:sldMk cId="4043758100" sldId="1750"/>
        </pc:sldMkLst>
        <pc:spChg chg="mod">
          <ac:chgData name="I See Maths ltd" userId="2b6a9906fb7c83c6" providerId="LiveId" clId="{90AAA508-78C2-4910-887F-398C291867F3}" dt="2023-12-22T17:33:20.650" v="2510" actId="6549"/>
          <ac:spMkLst>
            <pc:docMk/>
            <pc:sldMk cId="4043758100" sldId="1750"/>
            <ac:spMk id="3" creationId="{5F2E71F1-716C-63C7-B5B2-2DEB5EE7E494}"/>
          </ac:spMkLst>
        </pc:spChg>
        <pc:spChg chg="mod">
          <ac:chgData name="I See Maths ltd" userId="2b6a9906fb7c83c6" providerId="LiveId" clId="{90AAA508-78C2-4910-887F-398C291867F3}" dt="2023-12-22T17:33:15.976" v="2506" actId="6549"/>
          <ac:spMkLst>
            <pc:docMk/>
            <pc:sldMk cId="4043758100" sldId="1750"/>
            <ac:spMk id="4" creationId="{1E4537A8-ADD6-B7A9-DB74-9E1D4F240555}"/>
          </ac:spMkLst>
        </pc:spChg>
      </pc:sldChg>
      <pc:sldChg chg="addSp delSp modSp add mod">
        <pc:chgData name="I See Maths ltd" userId="2b6a9906fb7c83c6" providerId="LiveId" clId="{90AAA508-78C2-4910-887F-398C291867F3}" dt="2023-12-22T17:33:38.599" v="2513" actId="478"/>
        <pc:sldMkLst>
          <pc:docMk/>
          <pc:sldMk cId="341734104" sldId="1751"/>
        </pc:sldMkLst>
        <pc:spChg chg="add del mod">
          <ac:chgData name="I See Maths ltd" userId="2b6a9906fb7c83c6" providerId="LiveId" clId="{90AAA508-78C2-4910-887F-398C291867F3}" dt="2023-12-22T17:33:38.599" v="2513" actId="478"/>
          <ac:spMkLst>
            <pc:docMk/>
            <pc:sldMk cId="341734104" sldId="1751"/>
            <ac:spMk id="3" creationId="{CF8C13B9-28C9-F2DF-B654-A6CB7BA3A865}"/>
          </ac:spMkLst>
        </pc:spChg>
        <pc:spChg chg="del">
          <ac:chgData name="I See Maths ltd" userId="2b6a9906fb7c83c6" providerId="LiveId" clId="{90AAA508-78C2-4910-887F-398C291867F3}" dt="2023-12-22T17:33:34.644" v="2511" actId="478"/>
          <ac:spMkLst>
            <pc:docMk/>
            <pc:sldMk cId="341734104" sldId="1751"/>
            <ac:spMk id="4" creationId="{1E4537A8-ADD6-B7A9-DB74-9E1D4F240555}"/>
          </ac:spMkLst>
        </pc:spChg>
        <pc:spChg chg="add mod">
          <ac:chgData name="I See Maths ltd" userId="2b6a9906fb7c83c6" providerId="LiveId" clId="{90AAA508-78C2-4910-887F-398C291867F3}" dt="2023-12-22T17:33:35.165" v="2512"/>
          <ac:spMkLst>
            <pc:docMk/>
            <pc:sldMk cId="341734104" sldId="1751"/>
            <ac:spMk id="6" creationId="{A1BDA0FA-0B7F-769A-5999-1D942577853A}"/>
          </ac:spMkLst>
        </pc:spChg>
      </pc:sldChg>
      <pc:sldChg chg="modSp add del mod">
        <pc:chgData name="I See Maths ltd" userId="2b6a9906fb7c83c6" providerId="LiveId" clId="{90AAA508-78C2-4910-887F-398C291867F3}" dt="2023-12-22T16:50:49.834" v="2502" actId="47"/>
        <pc:sldMkLst>
          <pc:docMk/>
          <pc:sldMk cId="2706617721" sldId="1752"/>
        </pc:sldMkLst>
        <pc:spChg chg="mod">
          <ac:chgData name="I See Maths ltd" userId="2b6a9906fb7c83c6" providerId="LiveId" clId="{90AAA508-78C2-4910-887F-398C291867F3}" dt="2023-12-22T16:50:07.112" v="2501" actId="20577"/>
          <ac:spMkLst>
            <pc:docMk/>
            <pc:sldMk cId="2706617721" sldId="1752"/>
            <ac:spMk id="21" creationId="{66C3C11C-1AF0-4134-B2B7-C8670802EB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4D65-2DC7-4D11-83E9-BE6DA4B9FC5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EC74-FF28-4BC6-BDD8-967A90E10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7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022" y="1531818"/>
            <a:ext cx="12480131" cy="3258632"/>
          </a:xfrm>
        </p:spPr>
        <p:txBody>
          <a:bodyPr anchor="b"/>
          <a:lstStyle>
            <a:lvl1pPr algn="ctr"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022" y="4916115"/>
            <a:ext cx="12480131" cy="2259809"/>
          </a:xfrm>
        </p:spPr>
        <p:txBody>
          <a:bodyPr/>
          <a:lstStyle>
            <a:lvl1pPr marL="0" indent="0" algn="ctr">
              <a:buNone/>
              <a:defRPr sz="3276"/>
            </a:lvl1pPr>
            <a:lvl2pPr marL="623987" indent="0" algn="ctr">
              <a:buNone/>
              <a:defRPr sz="2730"/>
            </a:lvl2pPr>
            <a:lvl3pPr marL="1247973" indent="0" algn="ctr">
              <a:buNone/>
              <a:defRPr sz="2457"/>
            </a:lvl3pPr>
            <a:lvl4pPr marL="1871960" indent="0" algn="ctr">
              <a:buNone/>
              <a:defRPr sz="2184"/>
            </a:lvl4pPr>
            <a:lvl5pPr marL="2495946" indent="0" algn="ctr">
              <a:buNone/>
              <a:defRPr sz="2184"/>
            </a:lvl5pPr>
            <a:lvl6pPr marL="3119933" indent="0" algn="ctr">
              <a:buNone/>
              <a:defRPr sz="2184"/>
            </a:lvl6pPr>
            <a:lvl7pPr marL="3743919" indent="0" algn="ctr">
              <a:buNone/>
              <a:defRPr sz="2184"/>
            </a:lvl7pPr>
            <a:lvl8pPr marL="4367906" indent="0" algn="ctr">
              <a:buNone/>
              <a:defRPr sz="2184"/>
            </a:lvl8pPr>
            <a:lvl9pPr marL="4991892" indent="0" algn="ctr">
              <a:buNone/>
              <a:defRPr sz="21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4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8125" y="498328"/>
            <a:ext cx="3588038" cy="7932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012" y="498328"/>
            <a:ext cx="10556111" cy="79320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45" y="2333476"/>
            <a:ext cx="14352151" cy="3893458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345" y="6263768"/>
            <a:ext cx="14352151" cy="2047477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3987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7973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196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59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19933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3919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790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189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4012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4089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79" y="498329"/>
            <a:ext cx="14352151" cy="180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180" y="2294476"/>
            <a:ext cx="7039573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180" y="3418964"/>
            <a:ext cx="7039573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4088" y="2294476"/>
            <a:ext cx="7074242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4088" y="3418964"/>
            <a:ext cx="7074242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242" y="1347653"/>
            <a:ext cx="8424089" cy="6651596"/>
          </a:xfrm>
        </p:spPr>
        <p:txBody>
          <a:bodyPr/>
          <a:lstStyle>
            <a:lvl1pPr>
              <a:defRPr sz="4367"/>
            </a:lvl1pPr>
            <a:lvl2pPr>
              <a:defRPr sz="3821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4242" y="1347653"/>
            <a:ext cx="8424089" cy="6651596"/>
          </a:xfrm>
        </p:spPr>
        <p:txBody>
          <a:bodyPr anchor="t"/>
          <a:lstStyle>
            <a:lvl1pPr marL="0" indent="0">
              <a:buNone/>
              <a:defRPr sz="4367"/>
            </a:lvl1pPr>
            <a:lvl2pPr marL="623987" indent="0">
              <a:buNone/>
              <a:defRPr sz="3821"/>
            </a:lvl2pPr>
            <a:lvl3pPr marL="1247973" indent="0">
              <a:buNone/>
              <a:defRPr sz="3276"/>
            </a:lvl3pPr>
            <a:lvl4pPr marL="1871960" indent="0">
              <a:buNone/>
              <a:defRPr sz="2730"/>
            </a:lvl4pPr>
            <a:lvl5pPr marL="2495946" indent="0">
              <a:buNone/>
              <a:defRPr sz="2730"/>
            </a:lvl5pPr>
            <a:lvl6pPr marL="3119933" indent="0">
              <a:buNone/>
              <a:defRPr sz="2730"/>
            </a:lvl6pPr>
            <a:lvl7pPr marL="3743919" indent="0">
              <a:buNone/>
              <a:defRPr sz="2730"/>
            </a:lvl7pPr>
            <a:lvl8pPr marL="4367906" indent="0">
              <a:buNone/>
              <a:defRPr sz="2730"/>
            </a:lvl8pPr>
            <a:lvl9pPr marL="4991892" indent="0">
              <a:buNone/>
              <a:defRPr sz="27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012" y="498329"/>
            <a:ext cx="14352151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012" y="2491640"/>
            <a:ext cx="14352151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4012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2058" y="8675241"/>
            <a:ext cx="561605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124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47973" rtl="0" eaLnBrk="1" latinLnBrk="0" hangingPunct="1">
        <a:lnSpc>
          <a:spcPct val="90000"/>
        </a:lnSpc>
        <a:spcBef>
          <a:spcPct val="0"/>
        </a:spcBef>
        <a:buNone/>
        <a:defRPr sz="6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993" indent="-311993" algn="l" defTabSz="1247973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sz="3821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5996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395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192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591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79899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7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797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196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594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1993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3919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790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1892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03C887-F74C-0119-4583-2A32CE1DE972}"/>
              </a:ext>
            </a:extLst>
          </p:cNvPr>
          <p:cNvSpPr/>
          <p:nvPr/>
        </p:nvSpPr>
        <p:spPr>
          <a:xfrm>
            <a:off x="503965" y="2482125"/>
            <a:ext cx="10993270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99F681-A98F-839D-BB99-15A4A8517DA3}"/>
              </a:ext>
            </a:extLst>
          </p:cNvPr>
          <p:cNvSpPr txBox="1"/>
          <p:nvPr/>
        </p:nvSpPr>
        <p:spPr>
          <a:xfrm>
            <a:off x="12431123" y="2543407"/>
            <a:ext cx="40944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200" b="1" i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A09418-0F93-449F-D245-78FB0AEDB8CE}"/>
              </a:ext>
            </a:extLst>
          </p:cNvPr>
          <p:cNvCxnSpPr>
            <a:cxnSpLocks/>
          </p:cNvCxnSpPr>
          <p:nvPr/>
        </p:nvCxnSpPr>
        <p:spPr>
          <a:xfrm flipH="1" flipV="1">
            <a:off x="11574215" y="2850399"/>
            <a:ext cx="792000" cy="279726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48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5940248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36268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36268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37450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37450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313455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31345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88074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65441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40060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3881055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4646299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1814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5940248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36268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36268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37450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37450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313455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31345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88074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65441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40060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3881055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4646299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9450958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9450958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1290904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050953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2797450" y="706912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3562694" y="714412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1080380" y="5907627"/>
            <a:ext cx="3659978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1080380" y="6902922"/>
            <a:ext cx="162347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73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5940248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36268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36268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37450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37450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313455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31345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88074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65441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40060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3881055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4646299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9450958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9450958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1290904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050953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2797450" y="706912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3562694" y="714412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1080380" y="5907627"/>
            <a:ext cx="3659978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1080380" y="6902922"/>
            <a:ext cx="162347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26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5940248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36268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36268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37450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37450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313455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31345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880748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65441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400603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3881055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4646299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9450958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9450958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1290904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050953" y="705900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2797450" y="706912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3562694" y="714412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1080380" y="5907627"/>
            <a:ext cx="3659978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1080380" y="6902922"/>
            <a:ext cx="162347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B7E684-BE5B-5485-1118-D2D2DB508FB4}"/>
              </a:ext>
            </a:extLst>
          </p:cNvPr>
          <p:cNvSpPr/>
          <p:nvPr/>
        </p:nvSpPr>
        <p:spPr>
          <a:xfrm>
            <a:off x="5526855" y="8289750"/>
            <a:ext cx="5550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Answer: </a:t>
            </a:r>
            <a:r>
              <a:rPr lang="en-GB" sz="4800" dirty="0">
                <a:latin typeface="Century Gothic" panose="020B0502020202020204" pitchFamily="34" charset="0"/>
              </a:rPr>
              <a:t>2 shells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44506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5ECEF0-D5B4-5445-2A2A-167BB2B610A6}"/>
              </a:ext>
            </a:extLst>
          </p:cNvPr>
          <p:cNvSpPr/>
          <p:nvPr/>
        </p:nvSpPr>
        <p:spPr>
          <a:xfrm>
            <a:off x="2946826" y="2479244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45804E-3AD1-1959-84BC-8997FBB1626D}"/>
              </a:ext>
            </a:extLst>
          </p:cNvPr>
          <p:cNvSpPr txBox="1"/>
          <p:nvPr/>
        </p:nvSpPr>
        <p:spPr>
          <a:xfrm>
            <a:off x="5108920" y="5662767"/>
            <a:ext cx="699246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Who has more grapes?</a:t>
            </a:r>
          </a:p>
          <a:p>
            <a:pPr>
              <a:spcAft>
                <a:spcPts val="2400"/>
              </a:spcAft>
            </a:pPr>
            <a:r>
              <a:rPr lang="en-GB" sz="4400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Who has fewer grapes?</a:t>
            </a:r>
            <a:endParaRPr lang="en-GB" sz="1600" b="1" i="1" dirty="0"/>
          </a:p>
        </p:txBody>
      </p:sp>
    </p:spTree>
    <p:extLst>
      <p:ext uri="{BB962C8B-B14F-4D97-AF65-F5344CB8AC3E}">
        <p14:creationId xmlns:p14="http://schemas.microsoft.com/office/powerpoint/2010/main" val="3745466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889330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19" y="4746812"/>
            <a:ext cx="756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534563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534563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17280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172804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29059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290595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62525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372026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091322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796354" y="6671753"/>
            <a:ext cx="1908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559216" y="596499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D891B3-F08D-61AC-2926-A5D8AFCD43AF}"/>
              </a:ext>
            </a:extLst>
          </p:cNvPr>
          <p:cNvSpPr/>
          <p:nvPr/>
        </p:nvSpPr>
        <p:spPr>
          <a:xfrm>
            <a:off x="3635233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E7E482-7C53-BCC5-494E-64EB49AA5E52}"/>
              </a:ext>
            </a:extLst>
          </p:cNvPr>
          <p:cNvSpPr/>
          <p:nvPr/>
        </p:nvSpPr>
        <p:spPr>
          <a:xfrm>
            <a:off x="4368388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0D3FA4-F2C1-EFD5-B943-9CC0473D98E2}"/>
              </a:ext>
            </a:extLst>
          </p:cNvPr>
          <p:cNvSpPr/>
          <p:nvPr/>
        </p:nvSpPr>
        <p:spPr>
          <a:xfrm>
            <a:off x="5087684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477BF9-DF90-D6C3-C238-DA56F51AF860}"/>
              </a:ext>
            </a:extLst>
          </p:cNvPr>
          <p:cNvSpPr/>
          <p:nvPr/>
        </p:nvSpPr>
        <p:spPr>
          <a:xfrm>
            <a:off x="5834455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E43D4D-EDF8-C172-A7DF-084F5847975C}"/>
              </a:ext>
            </a:extLst>
          </p:cNvPr>
          <p:cNvSpPr/>
          <p:nvPr/>
        </p:nvSpPr>
        <p:spPr>
          <a:xfrm>
            <a:off x="6553751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24D4CF-62DF-B89F-50D7-99404526453D}"/>
              </a:ext>
            </a:extLst>
          </p:cNvPr>
          <p:cNvSpPr/>
          <p:nvPr/>
        </p:nvSpPr>
        <p:spPr>
          <a:xfrm>
            <a:off x="72917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0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19" y="4746812"/>
            <a:ext cx="756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826554" y="4746812"/>
            <a:ext cx="7203959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972486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534563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534563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17280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172804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29059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290595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62525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372026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091322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796354" y="6671753"/>
            <a:ext cx="1908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559216" y="596499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69696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69696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750391" y="6402876"/>
            <a:ext cx="18216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13877" y="571042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99118" y="5907627"/>
            <a:ext cx="3096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99118" y="6902922"/>
            <a:ext cx="496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D891B3-F08D-61AC-2926-A5D8AFCD43AF}"/>
              </a:ext>
            </a:extLst>
          </p:cNvPr>
          <p:cNvSpPr/>
          <p:nvPr/>
        </p:nvSpPr>
        <p:spPr>
          <a:xfrm>
            <a:off x="3635233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E7E482-7C53-BCC5-494E-64EB49AA5E52}"/>
              </a:ext>
            </a:extLst>
          </p:cNvPr>
          <p:cNvSpPr/>
          <p:nvPr/>
        </p:nvSpPr>
        <p:spPr>
          <a:xfrm>
            <a:off x="4368388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0D3FA4-F2C1-EFD5-B943-9CC0473D98E2}"/>
              </a:ext>
            </a:extLst>
          </p:cNvPr>
          <p:cNvSpPr/>
          <p:nvPr/>
        </p:nvSpPr>
        <p:spPr>
          <a:xfrm>
            <a:off x="5087684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477BF9-DF90-D6C3-C238-DA56F51AF860}"/>
              </a:ext>
            </a:extLst>
          </p:cNvPr>
          <p:cNvSpPr/>
          <p:nvPr/>
        </p:nvSpPr>
        <p:spPr>
          <a:xfrm>
            <a:off x="5834455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E43D4D-EDF8-C172-A7DF-084F5847975C}"/>
              </a:ext>
            </a:extLst>
          </p:cNvPr>
          <p:cNvSpPr/>
          <p:nvPr/>
        </p:nvSpPr>
        <p:spPr>
          <a:xfrm>
            <a:off x="6553751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24D4CF-62DF-B89F-50D7-99404526453D}"/>
              </a:ext>
            </a:extLst>
          </p:cNvPr>
          <p:cNvSpPr/>
          <p:nvPr/>
        </p:nvSpPr>
        <p:spPr>
          <a:xfrm>
            <a:off x="72917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26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19" y="4746812"/>
            <a:ext cx="756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826554" y="4746812"/>
            <a:ext cx="7203959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972486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534563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534563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17280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172804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29059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290595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62525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372026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091322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796354" y="6671753"/>
            <a:ext cx="1908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559216" y="596499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69696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69696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750391" y="6402876"/>
            <a:ext cx="18216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13877" y="571042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99118" y="5907627"/>
            <a:ext cx="3096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99118" y="6902922"/>
            <a:ext cx="496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D891B3-F08D-61AC-2926-A5D8AFCD43AF}"/>
              </a:ext>
            </a:extLst>
          </p:cNvPr>
          <p:cNvSpPr/>
          <p:nvPr/>
        </p:nvSpPr>
        <p:spPr>
          <a:xfrm>
            <a:off x="3635233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E7E482-7C53-BCC5-494E-64EB49AA5E52}"/>
              </a:ext>
            </a:extLst>
          </p:cNvPr>
          <p:cNvSpPr/>
          <p:nvPr/>
        </p:nvSpPr>
        <p:spPr>
          <a:xfrm>
            <a:off x="4368388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0D3FA4-F2C1-EFD5-B943-9CC0473D98E2}"/>
              </a:ext>
            </a:extLst>
          </p:cNvPr>
          <p:cNvSpPr/>
          <p:nvPr/>
        </p:nvSpPr>
        <p:spPr>
          <a:xfrm>
            <a:off x="5087684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477BF9-DF90-D6C3-C238-DA56F51AF860}"/>
              </a:ext>
            </a:extLst>
          </p:cNvPr>
          <p:cNvSpPr/>
          <p:nvPr/>
        </p:nvSpPr>
        <p:spPr>
          <a:xfrm>
            <a:off x="5834455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E43D4D-EDF8-C172-A7DF-084F5847975C}"/>
              </a:ext>
            </a:extLst>
          </p:cNvPr>
          <p:cNvSpPr/>
          <p:nvPr/>
        </p:nvSpPr>
        <p:spPr>
          <a:xfrm>
            <a:off x="6553751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24D4CF-62DF-B89F-50D7-99404526453D}"/>
              </a:ext>
            </a:extLst>
          </p:cNvPr>
          <p:cNvSpPr/>
          <p:nvPr/>
        </p:nvSpPr>
        <p:spPr>
          <a:xfrm>
            <a:off x="72917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03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3 grapes fewer than Amy.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grapes does Amy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19" y="4746812"/>
            <a:ext cx="756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826554" y="4746812"/>
            <a:ext cx="7203959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972486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534563" y="6828609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534563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217280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2172804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29059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290595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362525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4372026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5091322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796354" y="6671753"/>
            <a:ext cx="1908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559216" y="596499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69696" y="6885063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Amy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69696" y="5869952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Jen</a:t>
            </a:r>
            <a:endParaRPr lang="en-GB" sz="16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750391" y="6402876"/>
            <a:ext cx="18216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13877" y="571042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99118" y="5907627"/>
            <a:ext cx="3096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99118" y="6902922"/>
            <a:ext cx="496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B7E684-BE5B-5485-1118-D2D2DB508FB4}"/>
              </a:ext>
            </a:extLst>
          </p:cNvPr>
          <p:cNvSpPr/>
          <p:nvPr/>
        </p:nvSpPr>
        <p:spPr>
          <a:xfrm>
            <a:off x="5526855" y="8289750"/>
            <a:ext cx="5550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Answer: </a:t>
            </a:r>
            <a:r>
              <a:rPr lang="en-GB" sz="4800" dirty="0">
                <a:latin typeface="Century Gothic" panose="020B0502020202020204" pitchFamily="34" charset="0"/>
              </a:rPr>
              <a:t>8 grapes</a:t>
            </a:r>
            <a:endParaRPr lang="en-GB" sz="4800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D891B3-F08D-61AC-2926-A5D8AFCD43AF}"/>
              </a:ext>
            </a:extLst>
          </p:cNvPr>
          <p:cNvSpPr/>
          <p:nvPr/>
        </p:nvSpPr>
        <p:spPr>
          <a:xfrm>
            <a:off x="3635233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E7E482-7C53-BCC5-494E-64EB49AA5E52}"/>
              </a:ext>
            </a:extLst>
          </p:cNvPr>
          <p:cNvSpPr/>
          <p:nvPr/>
        </p:nvSpPr>
        <p:spPr>
          <a:xfrm>
            <a:off x="4368388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0D3FA4-F2C1-EFD5-B943-9CC0473D98E2}"/>
              </a:ext>
            </a:extLst>
          </p:cNvPr>
          <p:cNvSpPr/>
          <p:nvPr/>
        </p:nvSpPr>
        <p:spPr>
          <a:xfrm>
            <a:off x="5087684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477BF9-DF90-D6C3-C238-DA56F51AF860}"/>
              </a:ext>
            </a:extLst>
          </p:cNvPr>
          <p:cNvSpPr/>
          <p:nvPr/>
        </p:nvSpPr>
        <p:spPr>
          <a:xfrm>
            <a:off x="5834455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E43D4D-EDF8-C172-A7DF-084F5847975C}"/>
              </a:ext>
            </a:extLst>
          </p:cNvPr>
          <p:cNvSpPr/>
          <p:nvPr/>
        </p:nvSpPr>
        <p:spPr>
          <a:xfrm>
            <a:off x="6553751" y="700699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24D4CF-62DF-B89F-50D7-99404526453D}"/>
              </a:ext>
            </a:extLst>
          </p:cNvPr>
          <p:cNvSpPr/>
          <p:nvPr/>
        </p:nvSpPr>
        <p:spPr>
          <a:xfrm>
            <a:off x="7291758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9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63262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05F8D7-EC55-24B5-DB8F-D19D9D36AE07}"/>
              </a:ext>
            </a:extLst>
          </p:cNvPr>
          <p:cNvSpPr/>
          <p:nvPr/>
        </p:nvSpPr>
        <p:spPr>
          <a:xfrm>
            <a:off x="356712" y="2193065"/>
            <a:ext cx="74086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Amy has 3 fewer shells than Jen.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pens does Amy have?</a:t>
            </a:r>
            <a:endParaRPr lang="en-GB" sz="34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C96547-7B20-A790-F71F-50E65AD50EE6}"/>
              </a:ext>
            </a:extLst>
          </p:cNvPr>
          <p:cNvSpPr/>
          <p:nvPr/>
        </p:nvSpPr>
        <p:spPr>
          <a:xfrm>
            <a:off x="8471367" y="2193065"/>
            <a:ext cx="77146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3 fewer grapes than Amy.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grapes does Amy have?</a:t>
            </a:r>
            <a:endParaRPr lang="en-GB" sz="3400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3E7F34C-E794-8F61-DD49-A8A367118D9C}"/>
              </a:ext>
            </a:extLst>
          </p:cNvPr>
          <p:cNvCxnSpPr>
            <a:cxnSpLocks/>
          </p:cNvCxnSpPr>
          <p:nvPr/>
        </p:nvCxnSpPr>
        <p:spPr>
          <a:xfrm>
            <a:off x="8018091" y="2123144"/>
            <a:ext cx="0" cy="723332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0749DD8-68D0-1958-A8C3-DB668D42D56F}"/>
              </a:ext>
            </a:extLst>
          </p:cNvPr>
          <p:cNvSpPr/>
          <p:nvPr/>
        </p:nvSpPr>
        <p:spPr>
          <a:xfrm>
            <a:off x="5835086" y="859198"/>
            <a:ext cx="5368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Spot the Difference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86778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05F8D7-EC55-24B5-DB8F-D19D9D36AE07}"/>
              </a:ext>
            </a:extLst>
          </p:cNvPr>
          <p:cNvSpPr/>
          <p:nvPr/>
        </p:nvSpPr>
        <p:spPr>
          <a:xfrm>
            <a:off x="356712" y="2193065"/>
            <a:ext cx="74086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Amy has 3 fewer shells than Jen.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pens does Amy have?</a:t>
            </a:r>
            <a:endParaRPr lang="en-GB" sz="34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C96547-7B20-A790-F71F-50E65AD50EE6}"/>
              </a:ext>
            </a:extLst>
          </p:cNvPr>
          <p:cNvSpPr/>
          <p:nvPr/>
        </p:nvSpPr>
        <p:spPr>
          <a:xfrm>
            <a:off x="8471367" y="2193065"/>
            <a:ext cx="77146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5 grapes.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Jen has 3 fewer grapes than Amy.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grapes does Amy have?</a:t>
            </a:r>
            <a:endParaRPr lang="en-GB" sz="3400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3E7F34C-E794-8F61-DD49-A8A367118D9C}"/>
              </a:ext>
            </a:extLst>
          </p:cNvPr>
          <p:cNvCxnSpPr>
            <a:cxnSpLocks/>
          </p:cNvCxnSpPr>
          <p:nvPr/>
        </p:nvCxnSpPr>
        <p:spPr>
          <a:xfrm>
            <a:off x="8018091" y="2123144"/>
            <a:ext cx="0" cy="7233321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0749DD8-68D0-1958-A8C3-DB668D42D56F}"/>
              </a:ext>
            </a:extLst>
          </p:cNvPr>
          <p:cNvSpPr/>
          <p:nvPr/>
        </p:nvSpPr>
        <p:spPr>
          <a:xfrm>
            <a:off x="5835086" y="859198"/>
            <a:ext cx="5368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Spot the Difference</a:t>
            </a:r>
            <a:endParaRPr lang="en-GB" sz="4400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99CBF62-6F2C-4FB2-0F80-DA925DC6C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2084" y="5364245"/>
            <a:ext cx="7303388" cy="234194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5481F10-6C0B-AF5B-9853-B85632E357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675" y="5364245"/>
            <a:ext cx="6144786" cy="227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65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Eve.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100BB6-24D9-6FC0-8448-2402BD53E671}"/>
              </a:ext>
            </a:extLst>
          </p:cNvPr>
          <p:cNvSpPr/>
          <p:nvPr/>
        </p:nvSpPr>
        <p:spPr>
          <a:xfrm>
            <a:off x="503965" y="3436866"/>
            <a:ext cx="13646879" cy="64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9196F9-97FB-47AC-26C0-D2FD3302F5D1}"/>
              </a:ext>
            </a:extLst>
          </p:cNvPr>
          <p:cNvSpPr txBox="1"/>
          <p:nvPr/>
        </p:nvSpPr>
        <p:spPr>
          <a:xfrm>
            <a:off x="11448680" y="4701477"/>
            <a:ext cx="40666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could the question be?</a:t>
            </a:r>
            <a:endParaRPr lang="en-GB" sz="1400" b="1" i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4C72DD-FAA2-08AE-8845-7B32EA8764E8}"/>
              </a:ext>
            </a:extLst>
          </p:cNvPr>
          <p:cNvCxnSpPr>
            <a:cxnSpLocks/>
          </p:cNvCxnSpPr>
          <p:nvPr/>
        </p:nvCxnSpPr>
        <p:spPr>
          <a:xfrm flipH="1" flipV="1">
            <a:off x="9955161" y="4336026"/>
            <a:ext cx="1342104" cy="678426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5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Eve.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609542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Eve.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F7E22C-CAD9-B847-0F13-9E305F90F52A}"/>
              </a:ext>
            </a:extLst>
          </p:cNvPr>
          <p:cNvSpPr/>
          <p:nvPr/>
        </p:nvSpPr>
        <p:spPr>
          <a:xfrm>
            <a:off x="343010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AFCA5A-E498-5E81-F001-EF9C1B54C7B0}"/>
              </a:ext>
            </a:extLst>
          </p:cNvPr>
          <p:cNvSpPr/>
          <p:nvPr/>
        </p:nvSpPr>
        <p:spPr>
          <a:xfrm>
            <a:off x="4228574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8B74B4-7F69-77B9-48AF-9D9F439BC753}"/>
              </a:ext>
            </a:extLst>
          </p:cNvPr>
          <p:cNvSpPr/>
          <p:nvPr/>
        </p:nvSpPr>
        <p:spPr>
          <a:xfrm>
            <a:off x="5013186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BD03DC-FF33-6B45-DCBE-2BD501B36678}"/>
              </a:ext>
            </a:extLst>
          </p:cNvPr>
          <p:cNvSpPr/>
          <p:nvPr/>
        </p:nvSpPr>
        <p:spPr>
          <a:xfrm>
            <a:off x="582527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DA0FA-0B7F-769A-5999-1D942577853A}"/>
              </a:ext>
            </a:extLst>
          </p:cNvPr>
          <p:cNvSpPr txBox="1"/>
          <p:nvPr/>
        </p:nvSpPr>
        <p:spPr>
          <a:xfrm>
            <a:off x="1791862" y="5619474"/>
            <a:ext cx="14323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34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Eve.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2E71F1-716C-63C7-B5B2-2DEB5EE7E494}"/>
              </a:ext>
            </a:extLst>
          </p:cNvPr>
          <p:cNvSpPr txBox="1"/>
          <p:nvPr/>
        </p:nvSpPr>
        <p:spPr>
          <a:xfrm>
            <a:off x="1630762" y="6697982"/>
            <a:ext cx="16029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Eve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4537A8-ADD6-B7A9-DB74-9E1D4F240555}"/>
              </a:ext>
            </a:extLst>
          </p:cNvPr>
          <p:cNvSpPr txBox="1"/>
          <p:nvPr/>
        </p:nvSpPr>
        <p:spPr>
          <a:xfrm>
            <a:off x="1791862" y="5619474"/>
            <a:ext cx="14323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Kim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F7E22C-CAD9-B847-0F13-9E305F90F52A}"/>
              </a:ext>
            </a:extLst>
          </p:cNvPr>
          <p:cNvSpPr/>
          <p:nvPr/>
        </p:nvSpPr>
        <p:spPr>
          <a:xfrm>
            <a:off x="343010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6D2656-21D7-9030-D172-6689AAD19E39}"/>
              </a:ext>
            </a:extLst>
          </p:cNvPr>
          <p:cNvSpPr/>
          <p:nvPr/>
        </p:nvSpPr>
        <p:spPr>
          <a:xfrm>
            <a:off x="3430103" y="68527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AFCA5A-E498-5E81-F001-EF9C1B54C7B0}"/>
              </a:ext>
            </a:extLst>
          </p:cNvPr>
          <p:cNvSpPr/>
          <p:nvPr/>
        </p:nvSpPr>
        <p:spPr>
          <a:xfrm>
            <a:off x="4228574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E3C04E-EF7F-A55D-6147-906B9094E341}"/>
              </a:ext>
            </a:extLst>
          </p:cNvPr>
          <p:cNvSpPr/>
          <p:nvPr/>
        </p:nvSpPr>
        <p:spPr>
          <a:xfrm>
            <a:off x="4228574" y="68527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8B74B4-7F69-77B9-48AF-9D9F439BC753}"/>
              </a:ext>
            </a:extLst>
          </p:cNvPr>
          <p:cNvSpPr/>
          <p:nvPr/>
        </p:nvSpPr>
        <p:spPr>
          <a:xfrm>
            <a:off x="5013186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BD03DC-FF33-6B45-DCBE-2BD501B36678}"/>
              </a:ext>
            </a:extLst>
          </p:cNvPr>
          <p:cNvSpPr/>
          <p:nvPr/>
        </p:nvSpPr>
        <p:spPr>
          <a:xfrm>
            <a:off x="582527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F4DFA5-67CE-52C2-001F-826D24BF9738}"/>
              </a:ext>
            </a:extLst>
          </p:cNvPr>
          <p:cNvCxnSpPr>
            <a:cxnSpLocks/>
          </p:cNvCxnSpPr>
          <p:nvPr/>
        </p:nvCxnSpPr>
        <p:spPr>
          <a:xfrm>
            <a:off x="6606246" y="6489110"/>
            <a:ext cx="1296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BF4F9B-E731-CA1A-DF43-80C6E1ECCE48}"/>
              </a:ext>
            </a:extLst>
          </p:cNvPr>
          <p:cNvSpPr txBox="1"/>
          <p:nvPr/>
        </p:nvSpPr>
        <p:spPr>
          <a:xfrm>
            <a:off x="7058864" y="578235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endParaRPr lang="en-GB" sz="3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E46B4AB-F667-62DF-5D25-D2520AD68610}"/>
              </a:ext>
            </a:extLst>
          </p:cNvPr>
          <p:cNvSpPr/>
          <p:nvPr/>
        </p:nvSpPr>
        <p:spPr>
          <a:xfrm>
            <a:off x="5023164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04AC815-6A99-155F-84E5-EAF621CA32D7}"/>
              </a:ext>
            </a:extLst>
          </p:cNvPr>
          <p:cNvSpPr/>
          <p:nvPr/>
        </p:nvSpPr>
        <p:spPr>
          <a:xfrm>
            <a:off x="5821635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9909F1-CD79-5633-040F-0355557C4015}"/>
              </a:ext>
            </a:extLst>
          </p:cNvPr>
          <p:cNvSpPr/>
          <p:nvPr/>
        </p:nvSpPr>
        <p:spPr>
          <a:xfrm>
            <a:off x="6606247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DBF4EC-82BE-F23E-C607-8F2BDF365FDE}"/>
              </a:ext>
            </a:extLst>
          </p:cNvPr>
          <p:cNvSpPr/>
          <p:nvPr/>
        </p:nvSpPr>
        <p:spPr>
          <a:xfrm>
            <a:off x="7418334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58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Kim has 4 crayons.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Eve has 2 more crayons than Eve.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crayons do they have altogether?</a:t>
            </a:r>
            <a:endParaRPr lang="en-GB" sz="4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F7E22C-CAD9-B847-0F13-9E305F90F52A}"/>
              </a:ext>
            </a:extLst>
          </p:cNvPr>
          <p:cNvSpPr/>
          <p:nvPr/>
        </p:nvSpPr>
        <p:spPr>
          <a:xfrm>
            <a:off x="343010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6D2656-21D7-9030-D172-6689AAD19E39}"/>
              </a:ext>
            </a:extLst>
          </p:cNvPr>
          <p:cNvSpPr/>
          <p:nvPr/>
        </p:nvSpPr>
        <p:spPr>
          <a:xfrm>
            <a:off x="3430103" y="68527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AFCA5A-E498-5E81-F001-EF9C1B54C7B0}"/>
              </a:ext>
            </a:extLst>
          </p:cNvPr>
          <p:cNvSpPr/>
          <p:nvPr/>
        </p:nvSpPr>
        <p:spPr>
          <a:xfrm>
            <a:off x="4228574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DE3C04E-EF7F-A55D-6147-906B9094E341}"/>
              </a:ext>
            </a:extLst>
          </p:cNvPr>
          <p:cNvSpPr/>
          <p:nvPr/>
        </p:nvSpPr>
        <p:spPr>
          <a:xfrm>
            <a:off x="4228574" y="6852714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8B74B4-7F69-77B9-48AF-9D9F439BC753}"/>
              </a:ext>
            </a:extLst>
          </p:cNvPr>
          <p:cNvSpPr/>
          <p:nvPr/>
        </p:nvSpPr>
        <p:spPr>
          <a:xfrm>
            <a:off x="5013186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BD03DC-FF33-6B45-DCBE-2BD501B36678}"/>
              </a:ext>
            </a:extLst>
          </p:cNvPr>
          <p:cNvSpPr/>
          <p:nvPr/>
        </p:nvSpPr>
        <p:spPr>
          <a:xfrm>
            <a:off x="5825273" y="582689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F4DFA5-67CE-52C2-001F-826D24BF9738}"/>
              </a:ext>
            </a:extLst>
          </p:cNvPr>
          <p:cNvCxnSpPr>
            <a:cxnSpLocks/>
          </p:cNvCxnSpPr>
          <p:nvPr/>
        </p:nvCxnSpPr>
        <p:spPr>
          <a:xfrm>
            <a:off x="6606246" y="6489110"/>
            <a:ext cx="12960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BF4F9B-E731-CA1A-DF43-80C6E1ECCE48}"/>
              </a:ext>
            </a:extLst>
          </p:cNvPr>
          <p:cNvSpPr txBox="1"/>
          <p:nvPr/>
        </p:nvSpPr>
        <p:spPr>
          <a:xfrm>
            <a:off x="7058864" y="5782354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endParaRPr lang="en-GB" sz="3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E46B4AB-F667-62DF-5D25-D2520AD68610}"/>
              </a:ext>
            </a:extLst>
          </p:cNvPr>
          <p:cNvSpPr/>
          <p:nvPr/>
        </p:nvSpPr>
        <p:spPr>
          <a:xfrm>
            <a:off x="5023164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04AC815-6A99-155F-84E5-EAF621CA32D7}"/>
              </a:ext>
            </a:extLst>
          </p:cNvPr>
          <p:cNvSpPr/>
          <p:nvPr/>
        </p:nvSpPr>
        <p:spPr>
          <a:xfrm>
            <a:off x="5821635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9909F1-CD79-5633-040F-0355557C4015}"/>
              </a:ext>
            </a:extLst>
          </p:cNvPr>
          <p:cNvSpPr/>
          <p:nvPr/>
        </p:nvSpPr>
        <p:spPr>
          <a:xfrm>
            <a:off x="6606247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DBF4EC-82BE-F23E-C607-8F2BDF365FDE}"/>
              </a:ext>
            </a:extLst>
          </p:cNvPr>
          <p:cNvSpPr/>
          <p:nvPr/>
        </p:nvSpPr>
        <p:spPr>
          <a:xfrm>
            <a:off x="7418334" y="6843707"/>
            <a:ext cx="450000" cy="45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B12C50-95E5-2859-918B-DDB66C90BFB8}"/>
              </a:ext>
            </a:extLst>
          </p:cNvPr>
          <p:cNvSpPr/>
          <p:nvPr/>
        </p:nvSpPr>
        <p:spPr>
          <a:xfrm>
            <a:off x="9710828" y="6084555"/>
            <a:ext cx="5980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Answer: </a:t>
            </a:r>
            <a:r>
              <a:rPr lang="en-GB" sz="4800" dirty="0">
                <a:latin typeface="Century Gothic" panose="020B0502020202020204" pitchFamily="34" charset="0"/>
              </a:rPr>
              <a:t>10 crayons</a:t>
            </a:r>
            <a:endParaRPr lang="en-GB" sz="4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FA418D-D498-C359-CE6D-30A0CF424F49}"/>
              </a:ext>
            </a:extLst>
          </p:cNvPr>
          <p:cNvSpPr txBox="1"/>
          <p:nvPr/>
        </p:nvSpPr>
        <p:spPr>
          <a:xfrm>
            <a:off x="1630762" y="6697982"/>
            <a:ext cx="16029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Eve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7355E-7E9C-D2B8-2CB2-D607265282E9}"/>
              </a:ext>
            </a:extLst>
          </p:cNvPr>
          <p:cNvSpPr txBox="1"/>
          <p:nvPr/>
        </p:nvSpPr>
        <p:spPr>
          <a:xfrm>
            <a:off x="1791862" y="5619474"/>
            <a:ext cx="14323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524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they have altogether?</a:t>
            </a:r>
            <a:endParaRPr lang="en-GB" sz="4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BCCA7A-59AF-6C60-2169-A9E15315F665}"/>
              </a:ext>
            </a:extLst>
          </p:cNvPr>
          <p:cNvSpPr/>
          <p:nvPr/>
        </p:nvSpPr>
        <p:spPr>
          <a:xfrm>
            <a:off x="503965" y="2506137"/>
            <a:ext cx="9998187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8EC0CF-6AA3-F60C-71CE-2DFE93B472F8}"/>
              </a:ext>
            </a:extLst>
          </p:cNvPr>
          <p:cNvSpPr txBox="1"/>
          <p:nvPr/>
        </p:nvSpPr>
        <p:spPr>
          <a:xfrm>
            <a:off x="11967201" y="1426585"/>
            <a:ext cx="4468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400" b="1" i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C8D1C9-71B9-FD68-8E9A-E6856750A0B2}"/>
              </a:ext>
            </a:extLst>
          </p:cNvPr>
          <p:cNvCxnSpPr>
            <a:cxnSpLocks/>
          </p:cNvCxnSpPr>
          <p:nvPr/>
        </p:nvCxnSpPr>
        <p:spPr>
          <a:xfrm flipH="1">
            <a:off x="10676965" y="2212258"/>
            <a:ext cx="1165990" cy="611624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56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they have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278798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they have altogether?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22DBF-9F90-1072-B3FF-6762869D4359}"/>
              </a:ext>
            </a:extLst>
          </p:cNvPr>
          <p:cNvSpPr/>
          <p:nvPr/>
        </p:nvSpPr>
        <p:spPr>
          <a:xfrm>
            <a:off x="5578899" y="4858459"/>
            <a:ext cx="49126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57"/>
              </a:spcAft>
            </a:pPr>
            <a:r>
              <a:rPr lang="en-GB" sz="4000" b="1" i="1" dirty="0">
                <a:latin typeface="Century Gothic" panose="020B0502020202020204" pitchFamily="34" charset="0"/>
              </a:rPr>
              <a:t>Which bar model?</a:t>
            </a:r>
            <a:endParaRPr lang="en-GB" sz="40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BD4C51-E59F-81DE-7E54-8AE11EE920BD}"/>
              </a:ext>
            </a:extLst>
          </p:cNvPr>
          <p:cNvSpPr txBox="1"/>
          <p:nvPr/>
        </p:nvSpPr>
        <p:spPr>
          <a:xfrm>
            <a:off x="4877258" y="8061788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05321AC-7747-6084-450B-59CC02355E0E}"/>
              </a:ext>
            </a:extLst>
          </p:cNvPr>
          <p:cNvCxnSpPr>
            <a:cxnSpLocks/>
          </p:cNvCxnSpPr>
          <p:nvPr/>
        </p:nvCxnSpPr>
        <p:spPr>
          <a:xfrm flipH="1">
            <a:off x="5362627" y="5717213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1DB6435-237B-0337-4CB3-89C1BFA7B2CC}"/>
              </a:ext>
            </a:extLst>
          </p:cNvPr>
          <p:cNvSpPr/>
          <p:nvPr/>
        </p:nvSpPr>
        <p:spPr>
          <a:xfrm>
            <a:off x="1817954" y="6662154"/>
            <a:ext cx="4403219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B11643-8113-CD7E-550F-F0C5B3E1EF4F}"/>
              </a:ext>
            </a:extLst>
          </p:cNvPr>
          <p:cNvCxnSpPr/>
          <p:nvPr/>
        </p:nvCxnSpPr>
        <p:spPr>
          <a:xfrm>
            <a:off x="4550318" y="7982164"/>
            <a:ext cx="1674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DF355EF-22F2-4EAA-EFFE-C3743F8BF908}"/>
              </a:ext>
            </a:extLst>
          </p:cNvPr>
          <p:cNvSpPr/>
          <p:nvPr/>
        </p:nvSpPr>
        <p:spPr>
          <a:xfrm>
            <a:off x="1823892" y="7775097"/>
            <a:ext cx="2664000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D96B1B-EF0B-B24B-0082-C550E2073BD2}"/>
              </a:ext>
            </a:extLst>
          </p:cNvPr>
          <p:cNvSpPr txBox="1"/>
          <p:nvPr/>
        </p:nvSpPr>
        <p:spPr>
          <a:xfrm>
            <a:off x="577063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484D7-C5B9-591A-E3B2-A7C8AA5C39F5}"/>
              </a:ext>
            </a:extLst>
          </p:cNvPr>
          <p:cNvSpPr txBox="1"/>
          <p:nvPr/>
        </p:nvSpPr>
        <p:spPr>
          <a:xfrm>
            <a:off x="577062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70387F-D6D1-FD94-53CE-75AC8FE0E452}"/>
              </a:ext>
            </a:extLst>
          </p:cNvPr>
          <p:cNvCxnSpPr>
            <a:cxnSpLocks/>
          </p:cNvCxnSpPr>
          <p:nvPr/>
        </p:nvCxnSpPr>
        <p:spPr>
          <a:xfrm>
            <a:off x="9600828" y="5715547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40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738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781487-3292-F926-3EF3-6E46DF947132}"/>
              </a:ext>
            </a:extLst>
          </p:cNvPr>
          <p:cNvSpPr/>
          <p:nvPr/>
        </p:nvSpPr>
        <p:spPr>
          <a:xfrm>
            <a:off x="314783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49715" y="6842056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49715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410D8-4486-591F-267C-F01433E9385D}"/>
              </a:ext>
            </a:extLst>
          </p:cNvPr>
          <p:cNvSpPr/>
          <p:nvPr/>
        </p:nvSpPr>
        <p:spPr>
          <a:xfrm>
            <a:off x="314783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389402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389402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465406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465406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54002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617392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692011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400566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165810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B85A6F-D3F8-F7C6-300D-4FBD224F5221}"/>
              </a:ext>
            </a:extLst>
          </p:cNvPr>
          <p:cNvSpPr/>
          <p:nvPr/>
        </p:nvSpPr>
        <p:spPr>
          <a:xfrm>
            <a:off x="240573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BE205C-A983-BC3A-1ABC-F03A8928DDFD}"/>
              </a:ext>
            </a:extLst>
          </p:cNvPr>
          <p:cNvSpPr/>
          <p:nvPr/>
        </p:nvSpPr>
        <p:spPr>
          <a:xfrm>
            <a:off x="2405735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9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they have altogether?</a:t>
            </a:r>
            <a:endParaRPr lang="en-GB" sz="4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38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they have altogether?</a:t>
            </a:r>
            <a:endParaRPr lang="en-GB" sz="4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70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they have altogether?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22DBF-9F90-1072-B3FF-6762869D4359}"/>
              </a:ext>
            </a:extLst>
          </p:cNvPr>
          <p:cNvSpPr/>
          <p:nvPr/>
        </p:nvSpPr>
        <p:spPr>
          <a:xfrm>
            <a:off x="1266521" y="4727760"/>
            <a:ext cx="109962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i="1" dirty="0">
                <a:latin typeface="Century Gothic" panose="020B0502020202020204" pitchFamily="34" charset="0"/>
              </a:rPr>
              <a:t>Which Answer?		</a:t>
            </a:r>
            <a:r>
              <a:rPr lang="en-GB" sz="4400" i="1" dirty="0">
                <a:latin typeface="Century Gothic" panose="020B0502020202020204" pitchFamily="34" charset="0"/>
              </a:rPr>
              <a:t>Explain the mistake.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B165E14-97B0-DD15-1D7F-00DC117D3C73}"/>
              </a:ext>
            </a:extLst>
          </p:cNvPr>
          <p:cNvSpPr/>
          <p:nvPr/>
        </p:nvSpPr>
        <p:spPr>
          <a:xfrm>
            <a:off x="5376253" y="6141895"/>
            <a:ext cx="1208771" cy="921439"/>
          </a:xfrm>
          <a:prstGeom prst="wedgeRoundRectCallout">
            <a:avLst>
              <a:gd name="adj1" fmla="val 75043"/>
              <a:gd name="adj2" fmla="val -18367"/>
              <a:gd name="adj3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D123608-4EF7-E53D-81AE-604DD7D12457}"/>
              </a:ext>
            </a:extLst>
          </p:cNvPr>
          <p:cNvSpPr/>
          <p:nvPr/>
        </p:nvSpPr>
        <p:spPr>
          <a:xfrm>
            <a:off x="5823978" y="7728377"/>
            <a:ext cx="1208771" cy="921439"/>
          </a:xfrm>
          <a:prstGeom prst="wedgeRoundRectCallout">
            <a:avLst>
              <a:gd name="adj1" fmla="val 75043"/>
              <a:gd name="adj2" fmla="val -18367"/>
              <a:gd name="adj3" fmla="val 16667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17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5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2216AD-1F3A-41FD-D454-F011DF3C49DD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7 stickers.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Ben has 3 fewer stickers than Tim.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stickers do they have altogether?</a:t>
            </a:r>
            <a:endParaRPr lang="en-GB" sz="4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A5B4C8-030B-5AC3-9B7E-91A990066B41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AE77ED-2E37-E543-7852-4B04AFDBE293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A9104-5C66-ADED-3D79-5481087A09A9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C95BB-B7D7-F1B8-7BDB-867C716BF9E6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3D54E-D59F-7232-3586-664A88C58C13}"/>
              </a:ext>
            </a:extLst>
          </p:cNvPr>
          <p:cNvSpPr txBox="1"/>
          <p:nvPr/>
        </p:nvSpPr>
        <p:spPr>
          <a:xfrm>
            <a:off x="8360598" y="6740169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Ben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1B556-4547-4BF8-D345-FFB20BC73D9B}"/>
              </a:ext>
            </a:extLst>
          </p:cNvPr>
          <p:cNvSpPr txBox="1"/>
          <p:nvPr/>
        </p:nvSpPr>
        <p:spPr>
          <a:xfrm>
            <a:off x="8360597" y="788064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Tim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D123608-4EF7-E53D-81AE-604DD7D12457}"/>
              </a:ext>
            </a:extLst>
          </p:cNvPr>
          <p:cNvSpPr/>
          <p:nvPr/>
        </p:nvSpPr>
        <p:spPr>
          <a:xfrm>
            <a:off x="5823978" y="7728377"/>
            <a:ext cx="1208771" cy="921439"/>
          </a:xfrm>
          <a:prstGeom prst="wedgeRoundRectCallout">
            <a:avLst>
              <a:gd name="adj1" fmla="val 75043"/>
              <a:gd name="adj2" fmla="val -18367"/>
              <a:gd name="adj3" fmla="val 16667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17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9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738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781487-3292-F926-3EF3-6E46DF947132}"/>
              </a:ext>
            </a:extLst>
          </p:cNvPr>
          <p:cNvSpPr/>
          <p:nvPr/>
        </p:nvSpPr>
        <p:spPr>
          <a:xfrm>
            <a:off x="314783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49715" y="6842056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49715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410D8-4486-591F-267C-F01433E9385D}"/>
              </a:ext>
            </a:extLst>
          </p:cNvPr>
          <p:cNvSpPr/>
          <p:nvPr/>
        </p:nvSpPr>
        <p:spPr>
          <a:xfrm>
            <a:off x="314783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389402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389402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465406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465406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54002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617392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692011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400566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165810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B85A6F-D3F8-F7C6-300D-4FBD224F5221}"/>
              </a:ext>
            </a:extLst>
          </p:cNvPr>
          <p:cNvSpPr/>
          <p:nvPr/>
        </p:nvSpPr>
        <p:spPr>
          <a:xfrm>
            <a:off x="240573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BE205C-A983-BC3A-1ABC-F03A8928DDFD}"/>
              </a:ext>
            </a:extLst>
          </p:cNvPr>
          <p:cNvSpPr/>
          <p:nvPr/>
        </p:nvSpPr>
        <p:spPr>
          <a:xfrm>
            <a:off x="2405735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93760" y="6844722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93760" y="5829611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B92789-1EF2-6975-8CE3-78C0A987CE70}"/>
              </a:ext>
            </a:extLst>
          </p:cNvPr>
          <p:cNvSpPr/>
          <p:nvPr/>
        </p:nvSpPr>
        <p:spPr>
          <a:xfrm>
            <a:off x="1139187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213806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898114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644611" y="7028785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09855" y="710378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DC691BD-18AC-7D3D-53F2-A154CAA20AD9}"/>
              </a:ext>
            </a:extLst>
          </p:cNvPr>
          <p:cNvSpPr/>
          <p:nvPr/>
        </p:nvSpPr>
        <p:spPr>
          <a:xfrm>
            <a:off x="10649780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83519" y="5867286"/>
            <a:ext cx="5004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63011" y="6862581"/>
            <a:ext cx="298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1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738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781487-3292-F926-3EF3-6E46DF947132}"/>
              </a:ext>
            </a:extLst>
          </p:cNvPr>
          <p:cNvSpPr/>
          <p:nvPr/>
        </p:nvSpPr>
        <p:spPr>
          <a:xfrm>
            <a:off x="314783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49715" y="6842056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49715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410D8-4486-591F-267C-F01433E9385D}"/>
              </a:ext>
            </a:extLst>
          </p:cNvPr>
          <p:cNvSpPr/>
          <p:nvPr/>
        </p:nvSpPr>
        <p:spPr>
          <a:xfrm>
            <a:off x="314783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389402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389402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465406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465406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54002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617392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692011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400566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165810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B85A6F-D3F8-F7C6-300D-4FBD224F5221}"/>
              </a:ext>
            </a:extLst>
          </p:cNvPr>
          <p:cNvSpPr/>
          <p:nvPr/>
        </p:nvSpPr>
        <p:spPr>
          <a:xfrm>
            <a:off x="240573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BE205C-A983-BC3A-1ABC-F03A8928DDFD}"/>
              </a:ext>
            </a:extLst>
          </p:cNvPr>
          <p:cNvSpPr/>
          <p:nvPr/>
        </p:nvSpPr>
        <p:spPr>
          <a:xfrm>
            <a:off x="2405735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93760" y="6844722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93760" y="5829611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B92789-1EF2-6975-8CE3-78C0A987CE70}"/>
              </a:ext>
            </a:extLst>
          </p:cNvPr>
          <p:cNvSpPr/>
          <p:nvPr/>
        </p:nvSpPr>
        <p:spPr>
          <a:xfrm>
            <a:off x="1139187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213806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898114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644611" y="7028785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09855" y="710378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DC691BD-18AC-7D3D-53F2-A154CAA20AD9}"/>
              </a:ext>
            </a:extLst>
          </p:cNvPr>
          <p:cNvSpPr/>
          <p:nvPr/>
        </p:nvSpPr>
        <p:spPr>
          <a:xfrm>
            <a:off x="10649780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83519" y="5867286"/>
            <a:ext cx="5004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63011" y="6862581"/>
            <a:ext cx="298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5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7 conkers.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Jack has 3 more conkers than Kam.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conkers does Kam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A9828-1F23-13D1-B91A-7680573B954A}"/>
              </a:ext>
            </a:extLst>
          </p:cNvPr>
          <p:cNvSpPr/>
          <p:nvPr/>
        </p:nvSpPr>
        <p:spPr>
          <a:xfrm>
            <a:off x="494221" y="4746812"/>
            <a:ext cx="7380000" cy="3320261"/>
          </a:xfrm>
          <a:prstGeom prst="rect">
            <a:avLst/>
          </a:prstGeom>
          <a:noFill/>
          <a:ln w="762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4EE05-31B0-BA3D-1EC6-C4F11F663AD6}"/>
              </a:ext>
            </a:extLst>
          </p:cNvPr>
          <p:cNvSpPr/>
          <p:nvPr/>
        </p:nvSpPr>
        <p:spPr>
          <a:xfrm>
            <a:off x="8730302" y="4746812"/>
            <a:ext cx="7380000" cy="3320261"/>
          </a:xfrm>
          <a:prstGeom prst="rect">
            <a:avLst/>
          </a:prstGeom>
          <a:noFill/>
          <a:ln w="76200" cap="rnd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1CB4D-1AA7-7A54-0F2D-D7CF8471AF42}"/>
              </a:ext>
            </a:extLst>
          </p:cNvPr>
          <p:cNvSpPr/>
          <p:nvPr/>
        </p:nvSpPr>
        <p:spPr>
          <a:xfrm>
            <a:off x="646621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dots:</a:t>
            </a:r>
            <a:endParaRPr lang="en-GB" sz="3500" b="1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989DD-A6CB-CA22-43F3-2E1D52982C71}"/>
              </a:ext>
            </a:extLst>
          </p:cNvPr>
          <p:cNvSpPr/>
          <p:nvPr/>
        </p:nvSpPr>
        <p:spPr>
          <a:xfrm>
            <a:off x="8876234" y="4894387"/>
            <a:ext cx="704509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500" i="1" dirty="0">
                <a:latin typeface="Century Gothic" panose="020B0502020202020204" pitchFamily="34" charset="0"/>
              </a:rPr>
              <a:t>Represented with a bar model:</a:t>
            </a:r>
            <a:endParaRPr lang="en-GB" sz="3500" b="1" i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781487-3292-F926-3EF3-6E46DF947132}"/>
              </a:ext>
            </a:extLst>
          </p:cNvPr>
          <p:cNvSpPr/>
          <p:nvPr/>
        </p:nvSpPr>
        <p:spPr>
          <a:xfrm>
            <a:off x="314783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C53FF-D2CF-F86B-5E79-CE339DDA73F3}"/>
              </a:ext>
            </a:extLst>
          </p:cNvPr>
          <p:cNvSpPr txBox="1"/>
          <p:nvPr/>
        </p:nvSpPr>
        <p:spPr>
          <a:xfrm>
            <a:off x="749715" y="6842056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AE5DC-13A4-FFD2-66FB-A457D4C8C8B8}"/>
              </a:ext>
            </a:extLst>
          </p:cNvPr>
          <p:cNvSpPr txBox="1"/>
          <p:nvPr/>
        </p:nvSpPr>
        <p:spPr>
          <a:xfrm>
            <a:off x="749715" y="5880733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410D8-4486-591F-267C-F01433E9385D}"/>
              </a:ext>
            </a:extLst>
          </p:cNvPr>
          <p:cNvSpPr/>
          <p:nvPr/>
        </p:nvSpPr>
        <p:spPr>
          <a:xfrm>
            <a:off x="314783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AA2BDB-8C38-FDDD-F411-6AC54E3FC3F6}"/>
              </a:ext>
            </a:extLst>
          </p:cNvPr>
          <p:cNvSpPr/>
          <p:nvPr/>
        </p:nvSpPr>
        <p:spPr>
          <a:xfrm>
            <a:off x="3894020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11883A-E817-0541-9502-5B299751BDE9}"/>
              </a:ext>
            </a:extLst>
          </p:cNvPr>
          <p:cNvSpPr/>
          <p:nvPr/>
        </p:nvSpPr>
        <p:spPr>
          <a:xfrm>
            <a:off x="3894020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F2BA1E-6FD1-7A21-C68D-A845642FD7C0}"/>
              </a:ext>
            </a:extLst>
          </p:cNvPr>
          <p:cNvSpPr/>
          <p:nvPr/>
        </p:nvSpPr>
        <p:spPr>
          <a:xfrm>
            <a:off x="465406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D89885-157C-1164-4BD5-FED75E4B2FB6}"/>
              </a:ext>
            </a:extLst>
          </p:cNvPr>
          <p:cNvSpPr/>
          <p:nvPr/>
        </p:nvSpPr>
        <p:spPr>
          <a:xfrm>
            <a:off x="4654069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689745-F83D-9632-64AC-82F8D22195AF}"/>
              </a:ext>
            </a:extLst>
          </p:cNvPr>
          <p:cNvSpPr/>
          <p:nvPr/>
        </p:nvSpPr>
        <p:spPr>
          <a:xfrm>
            <a:off x="5400259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8DA1887-567B-C97D-88D3-2EF7C4E425AA}"/>
              </a:ext>
            </a:extLst>
          </p:cNvPr>
          <p:cNvSpPr/>
          <p:nvPr/>
        </p:nvSpPr>
        <p:spPr>
          <a:xfrm>
            <a:off x="617392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B911939-F00D-328B-48A6-0C56924081DD}"/>
              </a:ext>
            </a:extLst>
          </p:cNvPr>
          <p:cNvSpPr/>
          <p:nvPr/>
        </p:nvSpPr>
        <p:spPr>
          <a:xfrm>
            <a:off x="6920114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0A882D-B900-0AFD-5FE4-CE551D5DDD06}"/>
              </a:ext>
            </a:extLst>
          </p:cNvPr>
          <p:cNvCxnSpPr/>
          <p:nvPr/>
        </p:nvCxnSpPr>
        <p:spPr>
          <a:xfrm>
            <a:off x="5400566" y="6905096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4CE4D1C-62A0-C7D4-CBD8-DEEE95B09DD2}"/>
              </a:ext>
            </a:extLst>
          </p:cNvPr>
          <p:cNvSpPr txBox="1"/>
          <p:nvPr/>
        </p:nvSpPr>
        <p:spPr>
          <a:xfrm>
            <a:off x="6165810" y="6980098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B85A6F-D3F8-F7C6-300D-4FBD224F5221}"/>
              </a:ext>
            </a:extLst>
          </p:cNvPr>
          <p:cNvSpPr/>
          <p:nvPr/>
        </p:nvSpPr>
        <p:spPr>
          <a:xfrm>
            <a:off x="2405735" y="608815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BE205C-A983-BC3A-1ABC-F03A8928DDFD}"/>
              </a:ext>
            </a:extLst>
          </p:cNvPr>
          <p:cNvSpPr/>
          <p:nvPr/>
        </p:nvSpPr>
        <p:spPr>
          <a:xfrm>
            <a:off x="2405735" y="7015999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79CC13-86EC-2A78-865B-C0572CC97B72}"/>
              </a:ext>
            </a:extLst>
          </p:cNvPr>
          <p:cNvSpPr txBox="1"/>
          <p:nvPr/>
        </p:nvSpPr>
        <p:spPr>
          <a:xfrm>
            <a:off x="8993760" y="6844722"/>
            <a:ext cx="1441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Kam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B00D82-06A0-A552-9DDB-7BAB1FF30704}"/>
              </a:ext>
            </a:extLst>
          </p:cNvPr>
          <p:cNvSpPr txBox="1"/>
          <p:nvPr/>
        </p:nvSpPr>
        <p:spPr>
          <a:xfrm>
            <a:off x="8993760" y="5829611"/>
            <a:ext cx="14323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Jack</a:t>
            </a:r>
            <a:endParaRPr lang="en-GB" sz="16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B92789-1EF2-6975-8CE3-78C0A987CE70}"/>
              </a:ext>
            </a:extLst>
          </p:cNvPr>
          <p:cNvSpPr/>
          <p:nvPr/>
        </p:nvSpPr>
        <p:spPr>
          <a:xfrm>
            <a:off x="1139187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E2EB3D-A9AB-FCD2-F873-A933D6E62F96}"/>
              </a:ext>
            </a:extLst>
          </p:cNvPr>
          <p:cNvSpPr/>
          <p:nvPr/>
        </p:nvSpPr>
        <p:spPr>
          <a:xfrm>
            <a:off x="12138065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503BAF6-0FEF-44FE-8B38-4F098D1542C2}"/>
              </a:ext>
            </a:extLst>
          </p:cNvPr>
          <p:cNvSpPr/>
          <p:nvPr/>
        </p:nvSpPr>
        <p:spPr>
          <a:xfrm>
            <a:off x="12898114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A98D8B-A95D-F91E-4AB1-9ED81B4DD269}"/>
              </a:ext>
            </a:extLst>
          </p:cNvPr>
          <p:cNvCxnSpPr/>
          <p:nvPr/>
        </p:nvCxnSpPr>
        <p:spPr>
          <a:xfrm>
            <a:off x="13644611" y="7028785"/>
            <a:ext cx="1922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0B84E-4DA4-7717-5F28-5CAB2FA92C5D}"/>
              </a:ext>
            </a:extLst>
          </p:cNvPr>
          <p:cNvSpPr txBox="1"/>
          <p:nvPr/>
        </p:nvSpPr>
        <p:spPr>
          <a:xfrm>
            <a:off x="14409855" y="7103787"/>
            <a:ext cx="437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endParaRPr lang="en-GB" sz="36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DC691BD-18AC-7D3D-53F2-A154CAA20AD9}"/>
              </a:ext>
            </a:extLst>
          </p:cNvPr>
          <p:cNvSpPr/>
          <p:nvPr/>
        </p:nvSpPr>
        <p:spPr>
          <a:xfrm>
            <a:off x="10649780" y="7018665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6147DC-0C1B-2C52-9D74-B795AC92B56B}"/>
              </a:ext>
            </a:extLst>
          </p:cNvPr>
          <p:cNvSpPr/>
          <p:nvPr/>
        </p:nvSpPr>
        <p:spPr>
          <a:xfrm>
            <a:off x="10583519" y="5867286"/>
            <a:ext cx="5004000" cy="72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C4D5257-D763-AF78-6787-092479A5073F}"/>
              </a:ext>
            </a:extLst>
          </p:cNvPr>
          <p:cNvSpPr/>
          <p:nvPr/>
        </p:nvSpPr>
        <p:spPr>
          <a:xfrm>
            <a:off x="10563011" y="6862581"/>
            <a:ext cx="2988000" cy="72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B7E684-BE5B-5485-1118-D2D2DB508FB4}"/>
              </a:ext>
            </a:extLst>
          </p:cNvPr>
          <p:cNvSpPr/>
          <p:nvPr/>
        </p:nvSpPr>
        <p:spPr>
          <a:xfrm>
            <a:off x="5526855" y="8289750"/>
            <a:ext cx="5550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Answer: </a:t>
            </a:r>
            <a:r>
              <a:rPr lang="en-GB" sz="4800" dirty="0">
                <a:latin typeface="Century Gothic" panose="020B0502020202020204" pitchFamily="34" charset="0"/>
              </a:rPr>
              <a:t>4 conkers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13420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E93FF61-BCF9-5544-81E9-58B4A510CFD3}"/>
              </a:ext>
            </a:extLst>
          </p:cNvPr>
          <p:cNvSpPr/>
          <p:nvPr/>
        </p:nvSpPr>
        <p:spPr>
          <a:xfrm>
            <a:off x="3240742" y="2495573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7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E93FF61-BCF9-5544-81E9-58B4A510CFD3}"/>
              </a:ext>
            </a:extLst>
          </p:cNvPr>
          <p:cNvSpPr/>
          <p:nvPr/>
        </p:nvSpPr>
        <p:spPr>
          <a:xfrm>
            <a:off x="3240742" y="2495573"/>
            <a:ext cx="376518" cy="5244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8B9432-1E0D-4E84-309A-7097D24C77D6}"/>
              </a:ext>
            </a:extLst>
          </p:cNvPr>
          <p:cNvSpPr txBox="1"/>
          <p:nvPr/>
        </p:nvSpPr>
        <p:spPr>
          <a:xfrm>
            <a:off x="5419165" y="5679096"/>
            <a:ext cx="699246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kumimoji="0" lang="en-GB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Who has more shells?</a:t>
            </a:r>
          </a:p>
          <a:p>
            <a:pPr>
              <a:spcAft>
                <a:spcPts val="2400"/>
              </a:spcAft>
            </a:pPr>
            <a:r>
              <a:rPr lang="en-GB" sz="4400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Who has fewer shells?</a:t>
            </a:r>
            <a:endParaRPr lang="en-GB" sz="1600" b="1" i="1" dirty="0"/>
          </a:p>
        </p:txBody>
      </p:sp>
    </p:spTree>
    <p:extLst>
      <p:ext uri="{BB962C8B-B14F-4D97-AF65-F5344CB8AC3E}">
        <p14:creationId xmlns:p14="http://schemas.microsoft.com/office/powerpoint/2010/main" val="244618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72C444"/>
          </a:solidFill>
          <a:ln>
            <a:solidFill>
              <a:srgbClr val="72C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C6A28-2F45-1382-3DA9-22174772DA3E}"/>
              </a:ext>
            </a:extLst>
          </p:cNvPr>
          <p:cNvSpPr/>
          <p:nvPr/>
        </p:nvSpPr>
        <p:spPr>
          <a:xfrm>
            <a:off x="467326" y="1372797"/>
            <a:ext cx="1175604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Jen has 5 shells.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Amy has 3 shells fewer than Jen.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shells does Amy have?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7863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35590</TotalTime>
  <Words>1236</Words>
  <Application>Microsoft Office PowerPoint</Application>
  <PresentationFormat>Custom</PresentationFormat>
  <Paragraphs>325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I See Maths ltd</cp:lastModifiedBy>
  <cp:revision>1645</cp:revision>
  <dcterms:created xsi:type="dcterms:W3CDTF">2017-06-14T20:19:49Z</dcterms:created>
  <dcterms:modified xsi:type="dcterms:W3CDTF">2023-12-22T17:33:54Z</dcterms:modified>
</cp:coreProperties>
</file>