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8"/>
  </p:notesMasterIdLst>
  <p:sldIdLst>
    <p:sldId id="1714" r:id="rId2"/>
    <p:sldId id="1756" r:id="rId3"/>
    <p:sldId id="1757" r:id="rId4"/>
    <p:sldId id="1758" r:id="rId5"/>
    <p:sldId id="1760" r:id="rId6"/>
    <p:sldId id="1761" r:id="rId7"/>
    <p:sldId id="1762" r:id="rId8"/>
    <p:sldId id="1755" r:id="rId9"/>
    <p:sldId id="1748" r:id="rId10"/>
    <p:sldId id="1749" r:id="rId11"/>
    <p:sldId id="1750" r:id="rId12"/>
    <p:sldId id="1753" r:id="rId13"/>
    <p:sldId id="1752" r:id="rId14"/>
    <p:sldId id="1751" r:id="rId15"/>
    <p:sldId id="1763" r:id="rId16"/>
    <p:sldId id="1765" r:id="rId17"/>
    <p:sldId id="1764" r:id="rId18"/>
    <p:sldId id="1770" r:id="rId19"/>
    <p:sldId id="1769" r:id="rId20"/>
    <p:sldId id="1771" r:id="rId21"/>
    <p:sldId id="1772" r:id="rId22"/>
    <p:sldId id="1779" r:id="rId23"/>
    <p:sldId id="1778" r:id="rId24"/>
    <p:sldId id="1777" r:id="rId25"/>
    <p:sldId id="1776" r:id="rId26"/>
    <p:sldId id="1775" r:id="rId27"/>
    <p:sldId id="1773" r:id="rId28"/>
    <p:sldId id="1774" r:id="rId29"/>
    <p:sldId id="1780" r:id="rId30"/>
    <p:sldId id="1787" r:id="rId31"/>
    <p:sldId id="1786" r:id="rId32"/>
    <p:sldId id="1785" r:id="rId33"/>
    <p:sldId id="1783" r:id="rId34"/>
    <p:sldId id="1784" r:id="rId35"/>
    <p:sldId id="1782" r:id="rId36"/>
    <p:sldId id="1781" r:id="rId37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72C444"/>
    <a:srgbClr val="FFAA01"/>
    <a:srgbClr val="00359E"/>
    <a:srgbClr val="FF0000"/>
    <a:srgbClr val="C00000"/>
    <a:srgbClr val="FF6699"/>
    <a:srgbClr val="7030A0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08CF33-C4C4-41C0-9C18-A3EADC0A19A5}" v="39" dt="2023-12-23T20:03:46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7" y="67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6508CF33-C4C4-41C0-9C18-A3EADC0A19A5}"/>
    <pc:docChg chg="undo custSel addSld delSld modSld">
      <pc:chgData name="I See Maths ltd" userId="2b6a9906fb7c83c6" providerId="LiveId" clId="{6508CF33-C4C4-41C0-9C18-A3EADC0A19A5}" dt="2023-12-23T20:04:00.869" v="3021" actId="6549"/>
      <pc:docMkLst>
        <pc:docMk/>
      </pc:docMkLst>
      <pc:sldChg chg="addSp delSp modSp mod">
        <pc:chgData name="I See Maths ltd" userId="2b6a9906fb7c83c6" providerId="LiveId" clId="{6508CF33-C4C4-41C0-9C18-A3EADC0A19A5}" dt="2023-12-23T17:14:10.411" v="877" actId="478"/>
        <pc:sldMkLst>
          <pc:docMk/>
          <pc:sldMk cId="3723378482" sldId="1714"/>
        </pc:sldMkLst>
        <pc:spChg chg="add mod">
          <ac:chgData name="I See Maths ltd" userId="2b6a9906fb7c83c6" providerId="LiveId" clId="{6508CF33-C4C4-41C0-9C18-A3EADC0A19A5}" dt="2023-12-23T17:10:21.490" v="734" actId="6549"/>
          <ac:spMkLst>
            <pc:docMk/>
            <pc:sldMk cId="3723378482" sldId="1714"/>
            <ac:spMk id="2" creationId="{806F8B6A-92BF-1993-5E1F-7E166FEBEEB4}"/>
          </ac:spMkLst>
        </pc:spChg>
        <pc:spChg chg="add del mod">
          <ac:chgData name="I See Maths ltd" userId="2b6a9906fb7c83c6" providerId="LiveId" clId="{6508CF33-C4C4-41C0-9C18-A3EADC0A19A5}" dt="2023-12-23T17:10:47.912" v="735" actId="478"/>
          <ac:spMkLst>
            <pc:docMk/>
            <pc:sldMk cId="3723378482" sldId="1714"/>
            <ac:spMk id="3" creationId="{BC08B9C1-1CE4-DEA5-1076-75AF102BD913}"/>
          </ac:spMkLst>
        </pc:spChg>
        <pc:spChg chg="add del mod">
          <ac:chgData name="I See Maths ltd" userId="2b6a9906fb7c83c6" providerId="LiveId" clId="{6508CF33-C4C4-41C0-9C18-A3EADC0A19A5}" dt="2023-12-23T17:10:47.912" v="735" actId="478"/>
          <ac:spMkLst>
            <pc:docMk/>
            <pc:sldMk cId="3723378482" sldId="1714"/>
            <ac:spMk id="4" creationId="{1D596884-5B4C-78B5-7404-AC9CDAC3812F}"/>
          </ac:spMkLst>
        </pc:spChg>
        <pc:spChg chg="add mod">
          <ac:chgData name="I See Maths ltd" userId="2b6a9906fb7c83c6" providerId="LiveId" clId="{6508CF33-C4C4-41C0-9C18-A3EADC0A19A5}" dt="2023-12-23T17:11:55.980" v="745" actId="207"/>
          <ac:spMkLst>
            <pc:docMk/>
            <pc:sldMk cId="3723378482" sldId="1714"/>
            <ac:spMk id="6" creationId="{9132C61A-564D-4EB0-6A87-BEA50C78183F}"/>
          </ac:spMkLst>
        </pc:spChg>
        <pc:spChg chg="add del mod">
          <ac:chgData name="I See Maths ltd" userId="2b6a9906fb7c83c6" providerId="LiveId" clId="{6508CF33-C4C4-41C0-9C18-A3EADC0A19A5}" dt="2023-12-23T17:14:10.411" v="877" actId="478"/>
          <ac:spMkLst>
            <pc:docMk/>
            <pc:sldMk cId="3723378482" sldId="1714"/>
            <ac:spMk id="7" creationId="{AE279B1D-7595-5FBE-1202-A403DBFB813E}"/>
          </ac:spMkLst>
        </pc:spChg>
        <pc:spChg chg="add del mod">
          <ac:chgData name="I See Maths ltd" userId="2b6a9906fb7c83c6" providerId="LiveId" clId="{6508CF33-C4C4-41C0-9C18-A3EADC0A19A5}" dt="2023-12-23T17:14:10.411" v="877" actId="478"/>
          <ac:spMkLst>
            <pc:docMk/>
            <pc:sldMk cId="3723378482" sldId="1714"/>
            <ac:spMk id="8" creationId="{1C4B62DF-81AB-B2A8-872B-849E3B98ECC6}"/>
          </ac:spMkLst>
        </pc:spChg>
        <pc:spChg chg="del">
          <ac:chgData name="I See Maths ltd" userId="2b6a9906fb7c83c6" providerId="LiveId" clId="{6508CF33-C4C4-41C0-9C18-A3EADC0A19A5}" dt="2023-12-23T16:32:30.446" v="238" actId="478"/>
          <ac:spMkLst>
            <pc:docMk/>
            <pc:sldMk cId="3723378482" sldId="1714"/>
            <ac:spMk id="11" creationId="{9EFE7479-098A-4D74-9534-57C402B049B6}"/>
          </ac:spMkLst>
        </pc:spChg>
        <pc:spChg chg="mod">
          <ac:chgData name="I See Maths ltd" userId="2b6a9906fb7c83c6" providerId="LiveId" clId="{6508CF33-C4C4-41C0-9C18-A3EADC0A19A5}" dt="2023-12-21T09:13:28.169" v="1" actId="208"/>
          <ac:spMkLst>
            <pc:docMk/>
            <pc:sldMk cId="3723378482" sldId="1714"/>
            <ac:spMk id="17" creationId="{B6708478-7F4B-409F-BD1A-9D73E666847F}"/>
          </ac:spMkLst>
        </pc:spChg>
        <pc:spChg chg="mod">
          <ac:chgData name="I See Maths ltd" userId="2b6a9906fb7c83c6" providerId="LiveId" clId="{6508CF33-C4C4-41C0-9C18-A3EADC0A19A5}" dt="2023-12-23T16:33:11.650" v="248" actId="6549"/>
          <ac:spMkLst>
            <pc:docMk/>
            <pc:sldMk cId="3723378482" sldId="1714"/>
            <ac:spMk id="21" creationId="{66C3C11C-1AF0-4134-B2B7-C8670802EB51}"/>
          </ac:spMkLst>
        </pc:spChg>
        <pc:cxnChg chg="add del mod">
          <ac:chgData name="I See Maths ltd" userId="2b6a9906fb7c83c6" providerId="LiveId" clId="{6508CF33-C4C4-41C0-9C18-A3EADC0A19A5}" dt="2023-12-23T17:10:47.912" v="735" actId="478"/>
          <ac:cxnSpMkLst>
            <pc:docMk/>
            <pc:sldMk cId="3723378482" sldId="1714"/>
            <ac:cxnSpMk id="5" creationId="{52CC5809-5263-BBB1-3BC7-7D436DE3FD73}"/>
          </ac:cxnSpMkLst>
        </pc:cxnChg>
      </pc:sldChg>
      <pc:sldChg chg="addSp delSp modSp add del mod">
        <pc:chgData name="I See Maths ltd" userId="2b6a9906fb7c83c6" providerId="LiveId" clId="{6508CF33-C4C4-41C0-9C18-A3EADC0A19A5}" dt="2023-12-23T16:32:56.899" v="245" actId="47"/>
        <pc:sldMkLst>
          <pc:docMk/>
          <pc:sldMk cId="3278798587" sldId="1739"/>
        </pc:sldMkLst>
        <pc:spChg chg="del mod">
          <ac:chgData name="I See Maths ltd" userId="2b6a9906fb7c83c6" providerId="LiveId" clId="{6508CF33-C4C4-41C0-9C18-A3EADC0A19A5}" dt="2023-12-23T16:32:26.727" v="237" actId="21"/>
          <ac:spMkLst>
            <pc:docMk/>
            <pc:sldMk cId="3278798587" sldId="1739"/>
            <ac:spMk id="2" creationId="{4D2216AD-1F3A-41FD-D454-F011DF3C49DD}"/>
          </ac:spMkLst>
        </pc:spChg>
        <pc:spChg chg="add del mod">
          <ac:chgData name="I See Maths ltd" userId="2b6a9906fb7c83c6" providerId="LiveId" clId="{6508CF33-C4C4-41C0-9C18-A3EADC0A19A5}" dt="2023-12-23T16:32:26.727" v="237" actId="21"/>
          <ac:spMkLst>
            <pc:docMk/>
            <pc:sldMk cId="3278798587" sldId="1739"/>
            <ac:spMk id="3" creationId="{D285B01E-00D3-641D-7BA3-45D2046E68C1}"/>
          </ac:spMkLst>
        </pc:spChg>
        <pc:spChg chg="add del mod">
          <ac:chgData name="I See Maths ltd" userId="2b6a9906fb7c83c6" providerId="LiveId" clId="{6508CF33-C4C4-41C0-9C18-A3EADC0A19A5}" dt="2023-12-23T16:32:26.727" v="237" actId="21"/>
          <ac:spMkLst>
            <pc:docMk/>
            <pc:sldMk cId="3278798587" sldId="1739"/>
            <ac:spMk id="4" creationId="{5CE5CC44-741C-569B-9450-2E13657C20CB}"/>
          </ac:spMkLst>
        </pc:spChg>
        <pc:cxnChg chg="add del mod">
          <ac:chgData name="I See Maths ltd" userId="2b6a9906fb7c83c6" providerId="LiveId" clId="{6508CF33-C4C4-41C0-9C18-A3EADC0A19A5}" dt="2023-12-23T16:32:26.727" v="237" actId="21"/>
          <ac:cxnSpMkLst>
            <pc:docMk/>
            <pc:sldMk cId="3278798587" sldId="1739"/>
            <ac:cxnSpMk id="5" creationId="{14370A9D-5C22-A94D-0CA7-F84EBC08C506}"/>
          </ac:cxnSpMkLst>
        </pc:cxnChg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2102403610" sldId="1740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2116070961" sldId="1742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2874899520" sldId="1743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100315128" sldId="1744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3388738273" sldId="1745"/>
        </pc:sldMkLst>
      </pc:sldChg>
      <pc:sldChg chg="add del">
        <pc:chgData name="I See Maths ltd" userId="2b6a9906fb7c83c6" providerId="LiveId" clId="{6508CF33-C4C4-41C0-9C18-A3EADC0A19A5}" dt="2023-12-23T16:32:37.346" v="240" actId="47"/>
        <pc:sldMkLst>
          <pc:docMk/>
          <pc:sldMk cId="161056053" sldId="1746"/>
        </pc:sldMkLst>
      </pc:sldChg>
      <pc:sldChg chg="add del">
        <pc:chgData name="I See Maths ltd" userId="2b6a9906fb7c83c6" providerId="LiveId" clId="{6508CF33-C4C4-41C0-9C18-A3EADC0A19A5}" dt="2023-12-23T16:33:05.459" v="246" actId="47"/>
        <pc:sldMkLst>
          <pc:docMk/>
          <pc:sldMk cId="1639476040" sldId="1747"/>
        </pc:sldMkLst>
      </pc:sldChg>
      <pc:sldChg chg="new del">
        <pc:chgData name="I See Maths ltd" userId="2b6a9906fb7c83c6" providerId="LiveId" clId="{6508CF33-C4C4-41C0-9C18-A3EADC0A19A5}" dt="2023-12-23T16:31:07.733" v="212" actId="680"/>
        <pc:sldMkLst>
          <pc:docMk/>
          <pc:sldMk cId="188903512" sldId="1748"/>
        </pc:sldMkLst>
      </pc:sldChg>
      <pc:sldChg chg="delSp modSp add mod">
        <pc:chgData name="I See Maths ltd" userId="2b6a9906fb7c83c6" providerId="LiveId" clId="{6508CF33-C4C4-41C0-9C18-A3EADC0A19A5}" dt="2023-12-23T16:40:39.181" v="379" actId="20577"/>
        <pc:sldMkLst>
          <pc:docMk/>
          <pc:sldMk cId="2081273941" sldId="1748"/>
        </pc:sldMkLst>
        <pc:spChg chg="mod">
          <ac:chgData name="I See Maths ltd" userId="2b6a9906fb7c83c6" providerId="LiveId" clId="{6508CF33-C4C4-41C0-9C18-A3EADC0A19A5}" dt="2023-12-23T16:40:39.181" v="379" actId="20577"/>
          <ac:spMkLst>
            <pc:docMk/>
            <pc:sldMk cId="2081273941" sldId="1748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6:32:47.487" v="242" actId="478"/>
          <ac:spMkLst>
            <pc:docMk/>
            <pc:sldMk cId="2081273941" sldId="1748"/>
            <ac:spMk id="3" creationId="{BC08B9C1-1CE4-DEA5-1076-75AF102BD913}"/>
          </ac:spMkLst>
        </pc:spChg>
        <pc:spChg chg="del">
          <ac:chgData name="I See Maths ltd" userId="2b6a9906fb7c83c6" providerId="LiveId" clId="{6508CF33-C4C4-41C0-9C18-A3EADC0A19A5}" dt="2023-12-23T16:32:52.902" v="244" actId="478"/>
          <ac:spMkLst>
            <pc:docMk/>
            <pc:sldMk cId="2081273941" sldId="1748"/>
            <ac:spMk id="4" creationId="{1D596884-5B4C-78B5-7404-AC9CDAC3812F}"/>
          </ac:spMkLst>
        </pc:spChg>
        <pc:spChg chg="mod">
          <ac:chgData name="I See Maths ltd" userId="2b6a9906fb7c83c6" providerId="LiveId" clId="{6508CF33-C4C4-41C0-9C18-A3EADC0A19A5}" dt="2023-12-23T16:33:16.434" v="250" actId="6549"/>
          <ac:spMkLst>
            <pc:docMk/>
            <pc:sldMk cId="2081273941" sldId="1748"/>
            <ac:spMk id="21" creationId="{66C3C11C-1AF0-4134-B2B7-C8670802EB51}"/>
          </ac:spMkLst>
        </pc:spChg>
        <pc:cxnChg chg="del">
          <ac:chgData name="I See Maths ltd" userId="2b6a9906fb7c83c6" providerId="LiveId" clId="{6508CF33-C4C4-41C0-9C18-A3EADC0A19A5}" dt="2023-12-23T16:32:50.634" v="243" actId="478"/>
          <ac:cxnSpMkLst>
            <pc:docMk/>
            <pc:sldMk cId="2081273941" sldId="1748"/>
            <ac:cxnSpMk id="5" creationId="{52CC5809-5263-BBB1-3BC7-7D436DE3FD73}"/>
          </ac:cxnSpMkLst>
        </pc:cxnChg>
      </pc:sldChg>
      <pc:sldChg chg="addSp modSp add mod">
        <pc:chgData name="I See Maths ltd" userId="2b6a9906fb7c83c6" providerId="LiveId" clId="{6508CF33-C4C4-41C0-9C18-A3EADC0A19A5}" dt="2023-12-23T16:40:46.448" v="383" actId="6549"/>
        <pc:sldMkLst>
          <pc:docMk/>
          <pc:sldMk cId="3851198525" sldId="1749"/>
        </pc:sldMkLst>
        <pc:spChg chg="mod">
          <ac:chgData name="I See Maths ltd" userId="2b6a9906fb7c83c6" providerId="LiveId" clId="{6508CF33-C4C4-41C0-9C18-A3EADC0A19A5}" dt="2023-12-23T16:40:34.593" v="377" actId="20577"/>
          <ac:spMkLst>
            <pc:docMk/>
            <pc:sldMk cId="3851198525" sldId="1749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6:34:46.714" v="282" actId="6549"/>
          <ac:spMkLst>
            <pc:docMk/>
            <pc:sldMk cId="3851198525" sldId="1749"/>
            <ac:spMk id="3" creationId="{29209B60-8C91-C5CC-691D-0FFFBD4A0BB1}"/>
          </ac:spMkLst>
        </pc:spChg>
        <pc:spChg chg="add mod">
          <ac:chgData name="I See Maths ltd" userId="2b6a9906fb7c83c6" providerId="LiveId" clId="{6508CF33-C4C4-41C0-9C18-A3EADC0A19A5}" dt="2023-12-23T16:40:46.448" v="383" actId="6549"/>
          <ac:spMkLst>
            <pc:docMk/>
            <pc:sldMk cId="3851198525" sldId="1749"/>
            <ac:spMk id="4" creationId="{D6768349-0772-24A9-AF09-82AF12529A3A}"/>
          </ac:spMkLst>
        </pc:spChg>
      </pc:sldChg>
      <pc:sldChg chg="addSp delSp modSp add mod">
        <pc:chgData name="I See Maths ltd" userId="2b6a9906fb7c83c6" providerId="LiveId" clId="{6508CF33-C4C4-41C0-9C18-A3EADC0A19A5}" dt="2023-12-23T17:15:20.707" v="884"/>
        <pc:sldMkLst>
          <pc:docMk/>
          <pc:sldMk cId="1942960328" sldId="1750"/>
        </pc:sldMkLst>
        <pc:spChg chg="mod">
          <ac:chgData name="I See Maths ltd" userId="2b6a9906fb7c83c6" providerId="LiveId" clId="{6508CF33-C4C4-41C0-9C18-A3EADC0A19A5}" dt="2023-12-23T16:40:28.498" v="375" actId="20577"/>
          <ac:spMkLst>
            <pc:docMk/>
            <pc:sldMk cId="1942960328" sldId="1750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6:35:50.917" v="350" actId="478"/>
          <ac:spMkLst>
            <pc:docMk/>
            <pc:sldMk cId="1942960328" sldId="1750"/>
            <ac:spMk id="3" creationId="{29209B60-8C91-C5CC-691D-0FFFBD4A0BB1}"/>
          </ac:spMkLst>
        </pc:spChg>
        <pc:spChg chg="del">
          <ac:chgData name="I See Maths ltd" userId="2b6a9906fb7c83c6" providerId="LiveId" clId="{6508CF33-C4C4-41C0-9C18-A3EADC0A19A5}" dt="2023-12-23T16:35:50.917" v="350" actId="478"/>
          <ac:spMkLst>
            <pc:docMk/>
            <pc:sldMk cId="1942960328" sldId="1750"/>
            <ac:spMk id="4" creationId="{D6768349-0772-24A9-AF09-82AF12529A3A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5" creationId="{877E31E5-A2A3-7B5B-0DA1-4CC83A173235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6" creationId="{31407D23-D5B4-25B8-560E-5C387D39D2DF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8" creationId="{B5A2D76D-0ACF-3818-FD3A-D7E30C4F6E22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9" creationId="{E735EBC1-387F-B85F-8F2A-3B8B94F720AD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10" creationId="{43214D32-925E-2A94-0358-F1203F873C8F}"/>
          </ac:spMkLst>
        </pc:spChg>
        <pc:spChg chg="add del mod">
          <ac:chgData name="I See Maths ltd" userId="2b6a9906fb7c83c6" providerId="LiveId" clId="{6508CF33-C4C4-41C0-9C18-A3EADC0A19A5}" dt="2023-12-23T16:44:57.640" v="542" actId="478"/>
          <ac:spMkLst>
            <pc:docMk/>
            <pc:sldMk cId="1942960328" sldId="1750"/>
            <ac:spMk id="11" creationId="{E18A177A-A5F0-0EAC-D08B-7B122C9FD5B3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2" creationId="{3F0A8C17-DF03-28E1-C6B0-AD8DDB282650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3" creationId="{DBB4FA97-3297-F9C3-37CE-FF3EF6C50AE3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5" creationId="{B65DC2FE-D6F2-C13B-41AC-150A697E6EF0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6" creationId="{0AB4C733-B812-DC28-A3A6-823DD6EC7D55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8" creationId="{BD52444A-D7A7-8AF3-05F7-624C283EBE5C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9" creationId="{F48F8024-026A-A6F0-4A02-BC79739B827C}"/>
          </ac:spMkLst>
        </pc:spChg>
        <pc:cxnChg chg="add del mod">
          <ac:chgData name="I See Maths ltd" userId="2b6a9906fb7c83c6" providerId="LiveId" clId="{6508CF33-C4C4-41C0-9C18-A3EADC0A19A5}" dt="2023-12-23T16:45:17.678" v="546" actId="478"/>
          <ac:cxnSpMkLst>
            <pc:docMk/>
            <pc:sldMk cId="1942960328" sldId="1750"/>
            <ac:cxnSpMk id="7" creationId="{255A4E58-417B-0520-B783-BA5DF2B4A4FE}"/>
          </ac:cxnSpMkLst>
        </pc:cxnChg>
        <pc:cxnChg chg="add del mod">
          <ac:chgData name="I See Maths ltd" userId="2b6a9906fb7c83c6" providerId="LiveId" clId="{6508CF33-C4C4-41C0-9C18-A3EADC0A19A5}" dt="2023-12-23T17:15:20.707" v="884"/>
          <ac:cxnSpMkLst>
            <pc:docMk/>
            <pc:sldMk cId="1942960328" sldId="1750"/>
            <ac:cxnSpMk id="14" creationId="{B91FEDDB-0EB8-D397-09D7-11199E18CD89}"/>
          </ac:cxnSpMkLst>
        </pc:cxnChg>
      </pc:sldChg>
      <pc:sldChg chg="add">
        <pc:chgData name="I See Maths ltd" userId="2b6a9906fb7c83c6" providerId="LiveId" clId="{6508CF33-C4C4-41C0-9C18-A3EADC0A19A5}" dt="2023-12-23T16:44:51.901" v="541" actId="2890"/>
        <pc:sldMkLst>
          <pc:docMk/>
          <pc:sldMk cId="2434893487" sldId="1751"/>
        </pc:sldMkLst>
      </pc:sldChg>
      <pc:sldChg chg="add">
        <pc:chgData name="I See Maths ltd" userId="2b6a9906fb7c83c6" providerId="LiveId" clId="{6508CF33-C4C4-41C0-9C18-A3EADC0A19A5}" dt="2023-12-23T16:45:01.732" v="543" actId="2890"/>
        <pc:sldMkLst>
          <pc:docMk/>
          <pc:sldMk cId="2735504622" sldId="1752"/>
        </pc:sldMkLst>
      </pc:sldChg>
      <pc:sldChg chg="add">
        <pc:chgData name="I See Maths ltd" userId="2b6a9906fb7c83c6" providerId="LiveId" clId="{6508CF33-C4C4-41C0-9C18-A3EADC0A19A5}" dt="2023-12-23T16:45:12.144" v="545" actId="2890"/>
        <pc:sldMkLst>
          <pc:docMk/>
          <pc:sldMk cId="2924602297" sldId="1753"/>
        </pc:sldMkLst>
      </pc:sldChg>
      <pc:sldChg chg="addSp delSp modSp add del mod">
        <pc:chgData name="I See Maths ltd" userId="2b6a9906fb7c83c6" providerId="LiveId" clId="{6508CF33-C4C4-41C0-9C18-A3EADC0A19A5}" dt="2023-12-23T17:20:51.781" v="1013" actId="47"/>
        <pc:sldMkLst>
          <pc:docMk/>
          <pc:sldMk cId="739593265" sldId="1754"/>
        </pc:sldMkLst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3" creationId="{94C048E9-970A-F2DA-C1C8-3F052181FD50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4" creationId="{23A8ECFE-111B-E77A-E659-73A62299EE7E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8" creationId="{B5A2D76D-0ACF-3818-FD3A-D7E30C4F6E22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10" creationId="{43214D32-925E-2A94-0358-F1203F873C8F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11" creationId="{E18A177A-A5F0-0EAC-D08B-7B122C9FD5B3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2" creationId="{F5E337AA-5DA6-E321-583B-18DB00F226D0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4" creationId="{7C3A3F82-B50E-D643-B3B2-54702F91BD77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6" creationId="{F0BCD4C4-98AE-A0CC-1233-19D8F2325597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8" creationId="{211281A5-A37D-95A7-FD86-2A627E1AAEAA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9" creationId="{362A9C8D-1599-3832-BC7A-AC302423B727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2" creationId="{C4ABDB61-988A-BF71-B73F-7412AB6CD6F5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4" creationId="{BBBCF10F-ADF9-DE58-F43E-CE4B88E7405A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6" creationId="{28D89151-0956-EFF2-C400-5496907A25AB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7" creationId="{61B95407-C896-FB9E-2BA0-765ECCF3B3B5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8" creationId="{1756C407-E418-6106-F2E6-30C1790B0C59}"/>
          </ac:spMkLst>
        </pc:spChg>
        <pc:cxnChg chg="del">
          <ac:chgData name="I See Maths ltd" userId="2b6a9906fb7c83c6" providerId="LiveId" clId="{6508CF33-C4C4-41C0-9C18-A3EADC0A19A5}" dt="2023-12-23T16:46:03.333" v="548" actId="478"/>
          <ac:cxnSpMkLst>
            <pc:docMk/>
            <pc:sldMk cId="739593265" sldId="1754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13" creationId="{784CC0D4-ABD2-A7C6-9A6F-DC57EB6216A9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15" creationId="{53ADB87C-0626-62E4-5795-470F08D86583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25" creationId="{C11CFAE2-7E89-7763-7909-04CA5E87B7D9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29" creationId="{0749A63C-8F6D-2150-247B-1C7281A9B086}"/>
          </ac:cxnSpMkLst>
        </pc:cxnChg>
      </pc:sldChg>
      <pc:sldChg chg="add">
        <pc:chgData name="I See Maths ltd" userId="2b6a9906fb7c83c6" providerId="LiveId" clId="{6508CF33-C4C4-41C0-9C18-A3EADC0A19A5}" dt="2023-12-23T17:07:41.378" v="551" actId="2890"/>
        <pc:sldMkLst>
          <pc:docMk/>
          <pc:sldMk cId="2169241789" sldId="1755"/>
        </pc:sldMkLst>
      </pc:sldChg>
      <pc:sldChg chg="add">
        <pc:chgData name="I See Maths ltd" userId="2b6a9906fb7c83c6" providerId="LiveId" clId="{6508CF33-C4C4-41C0-9C18-A3EADC0A19A5}" dt="2023-12-23T17:14:06.574" v="876" actId="2890"/>
        <pc:sldMkLst>
          <pc:docMk/>
          <pc:sldMk cId="260000927" sldId="1756"/>
        </pc:sldMkLst>
      </pc:sldChg>
      <pc:sldChg chg="addSp delSp modSp add mod">
        <pc:chgData name="I See Maths ltd" userId="2b6a9906fb7c83c6" providerId="LiveId" clId="{6508CF33-C4C4-41C0-9C18-A3EADC0A19A5}" dt="2023-12-23T17:14:42.180" v="882"/>
        <pc:sldMkLst>
          <pc:docMk/>
          <pc:sldMk cId="754518949" sldId="1757"/>
        </pc:sldMkLst>
        <pc:spChg chg="add mod">
          <ac:chgData name="I See Maths ltd" userId="2b6a9906fb7c83c6" providerId="LiveId" clId="{6508CF33-C4C4-41C0-9C18-A3EADC0A19A5}" dt="2023-12-23T17:14:42.180" v="882"/>
          <ac:spMkLst>
            <pc:docMk/>
            <pc:sldMk cId="754518949" sldId="1757"/>
            <ac:spMk id="3" creationId="{12E5ECA7-A780-CA7A-458D-102327BD526D}"/>
          </ac:spMkLst>
        </pc:spChg>
        <pc:spChg chg="del">
          <ac:chgData name="I See Maths ltd" userId="2b6a9906fb7c83c6" providerId="LiveId" clId="{6508CF33-C4C4-41C0-9C18-A3EADC0A19A5}" dt="2023-12-23T17:14:26.958" v="880" actId="478"/>
          <ac:spMkLst>
            <pc:docMk/>
            <pc:sldMk cId="754518949" sldId="1757"/>
            <ac:spMk id="6" creationId="{9132C61A-564D-4EB0-6A87-BEA50C78183F}"/>
          </ac:spMkLst>
        </pc:spChg>
        <pc:spChg chg="del">
          <ac:chgData name="I See Maths ltd" userId="2b6a9906fb7c83c6" providerId="LiveId" clId="{6508CF33-C4C4-41C0-9C18-A3EADC0A19A5}" dt="2023-12-23T17:14:18.135" v="879" actId="478"/>
          <ac:spMkLst>
            <pc:docMk/>
            <pc:sldMk cId="754518949" sldId="1757"/>
            <ac:spMk id="7" creationId="{AE279B1D-7595-5FBE-1202-A403DBFB813E}"/>
          </ac:spMkLst>
        </pc:spChg>
        <pc:spChg chg="del">
          <ac:chgData name="I See Maths ltd" userId="2b6a9906fb7c83c6" providerId="LiveId" clId="{6508CF33-C4C4-41C0-9C18-A3EADC0A19A5}" dt="2023-12-23T17:14:18.135" v="879" actId="478"/>
          <ac:spMkLst>
            <pc:docMk/>
            <pc:sldMk cId="754518949" sldId="1757"/>
            <ac:spMk id="8" creationId="{1C4B62DF-81AB-B2A8-872B-849E3B98ECC6}"/>
          </ac:spMkLst>
        </pc:spChg>
      </pc:sldChg>
      <pc:sldChg chg="modSp add mod">
        <pc:chgData name="I See Maths ltd" userId="2b6a9906fb7c83c6" providerId="LiveId" clId="{6508CF33-C4C4-41C0-9C18-A3EADC0A19A5}" dt="2023-12-23T17:17:48.320" v="936" actId="6549"/>
        <pc:sldMkLst>
          <pc:docMk/>
          <pc:sldMk cId="1226782459" sldId="1758"/>
        </pc:sldMkLst>
        <pc:spChg chg="mod">
          <ac:chgData name="I See Maths ltd" userId="2b6a9906fb7c83c6" providerId="LiveId" clId="{6508CF33-C4C4-41C0-9C18-A3EADC0A19A5}" dt="2023-12-23T17:17:48.320" v="936" actId="6549"/>
          <ac:spMkLst>
            <pc:docMk/>
            <pc:sldMk cId="1226782459" sldId="1758"/>
            <ac:spMk id="2" creationId="{806F8B6A-92BF-1993-5E1F-7E166FEBEEB4}"/>
          </ac:spMkLst>
        </pc:spChg>
      </pc:sldChg>
      <pc:sldChg chg="addSp modSp add del mod">
        <pc:chgData name="I See Maths ltd" userId="2b6a9906fb7c83c6" providerId="LiveId" clId="{6508CF33-C4C4-41C0-9C18-A3EADC0A19A5}" dt="2023-12-23T17:18:03.414" v="937" actId="47"/>
        <pc:sldMkLst>
          <pc:docMk/>
          <pc:sldMk cId="191227974" sldId="1759"/>
        </pc:sldMkLst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3" creationId="{7FDC4B71-690E-0261-331D-558BF42CC2C7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4" creationId="{07426F89-AFD1-CF81-CA49-1CB02CB7E6E0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6" creationId="{9D0F023C-9406-F805-79EF-68EA33C36265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7" creationId="{BD68747B-4310-0F55-7239-74C46BFA4529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8" creationId="{E24CF055-90BF-FF8E-68A7-3336FA6325FE}"/>
          </ac:spMkLst>
        </pc:spChg>
        <pc:spChg chg="add mod">
          <ac:chgData name="I See Maths ltd" userId="2b6a9906fb7c83c6" providerId="LiveId" clId="{6508CF33-C4C4-41C0-9C18-A3EADC0A19A5}" dt="2023-12-23T17:15:32.802" v="886"/>
          <ac:spMkLst>
            <pc:docMk/>
            <pc:sldMk cId="191227974" sldId="1759"/>
            <ac:spMk id="9" creationId="{A7E3A664-2F33-0148-31F5-D5475E31B830}"/>
          </ac:spMkLst>
        </pc:spChg>
        <pc:cxnChg chg="add mod">
          <ac:chgData name="I See Maths ltd" userId="2b6a9906fb7c83c6" providerId="LiveId" clId="{6508CF33-C4C4-41C0-9C18-A3EADC0A19A5}" dt="2023-12-23T17:16:23.471" v="927" actId="1037"/>
          <ac:cxnSpMkLst>
            <pc:docMk/>
            <pc:sldMk cId="191227974" sldId="1759"/>
            <ac:cxnSpMk id="5" creationId="{4E6B9F4B-80A8-F2C7-E7D4-5A1631118139}"/>
          </ac:cxnSpMkLst>
        </pc:cxnChg>
      </pc:sldChg>
      <pc:sldChg chg="addSp modSp add mod">
        <pc:chgData name="I See Maths ltd" userId="2b6a9906fb7c83c6" providerId="LiveId" clId="{6508CF33-C4C4-41C0-9C18-A3EADC0A19A5}" dt="2023-12-23T17:19:05.922" v="972" actId="20577"/>
        <pc:sldMkLst>
          <pc:docMk/>
          <pc:sldMk cId="909826223" sldId="1760"/>
        </pc:sldMkLst>
        <pc:spChg chg="mod">
          <ac:chgData name="I See Maths ltd" userId="2b6a9906fb7c83c6" providerId="LiveId" clId="{6508CF33-C4C4-41C0-9C18-A3EADC0A19A5}" dt="2023-12-23T17:17:44.528" v="934" actId="6549"/>
          <ac:spMkLst>
            <pc:docMk/>
            <pc:sldMk cId="909826223" sldId="1760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7:17:21.537" v="929"/>
          <ac:spMkLst>
            <pc:docMk/>
            <pc:sldMk cId="909826223" sldId="1760"/>
            <ac:spMk id="3" creationId="{C17A1E81-A1A3-EA9E-8F8A-D3C7B31967C5}"/>
          </ac:spMkLst>
        </pc:spChg>
        <pc:spChg chg="add mod">
          <ac:chgData name="I See Maths ltd" userId="2b6a9906fb7c83c6" providerId="LiveId" clId="{6508CF33-C4C4-41C0-9C18-A3EADC0A19A5}" dt="2023-12-23T17:18:15.206" v="940" actId="6549"/>
          <ac:spMkLst>
            <pc:docMk/>
            <pc:sldMk cId="909826223" sldId="1760"/>
            <ac:spMk id="4" creationId="{6272CE92-C164-401F-6F25-E2B64CAF9E54}"/>
          </ac:spMkLst>
        </pc:spChg>
        <pc:spChg chg="add mod">
          <ac:chgData name="I See Maths ltd" userId="2b6a9906fb7c83c6" providerId="LiveId" clId="{6508CF33-C4C4-41C0-9C18-A3EADC0A19A5}" dt="2023-12-23T17:17:30.147" v="932" actId="20577"/>
          <ac:spMkLst>
            <pc:docMk/>
            <pc:sldMk cId="909826223" sldId="1760"/>
            <ac:spMk id="6" creationId="{24D9BD68-B5EB-1AE6-48E9-4CAA3146F61D}"/>
          </ac:spMkLst>
        </pc:spChg>
        <pc:spChg chg="add mod">
          <ac:chgData name="I See Maths ltd" userId="2b6a9906fb7c83c6" providerId="LiveId" clId="{6508CF33-C4C4-41C0-9C18-A3EADC0A19A5}" dt="2023-12-23T17:17:21.537" v="929"/>
          <ac:spMkLst>
            <pc:docMk/>
            <pc:sldMk cId="909826223" sldId="1760"/>
            <ac:spMk id="8" creationId="{CE6C1550-1D5A-EF68-B0E4-50F2B9C0ABA7}"/>
          </ac:spMkLst>
        </pc:spChg>
        <pc:spChg chg="add mod">
          <ac:chgData name="I See Maths ltd" userId="2b6a9906fb7c83c6" providerId="LiveId" clId="{6508CF33-C4C4-41C0-9C18-A3EADC0A19A5}" dt="2023-12-23T17:18:26.181" v="946" actId="14100"/>
          <ac:spMkLst>
            <pc:docMk/>
            <pc:sldMk cId="909826223" sldId="1760"/>
            <ac:spMk id="9" creationId="{A9BCD68E-1661-4DB7-6C90-B367DE442A17}"/>
          </ac:spMkLst>
        </pc:spChg>
        <pc:spChg chg="add mod">
          <ac:chgData name="I See Maths ltd" userId="2b6a9906fb7c83c6" providerId="LiveId" clId="{6508CF33-C4C4-41C0-9C18-A3EADC0A19A5}" dt="2023-12-23T17:18:32.652" v="953" actId="14100"/>
          <ac:spMkLst>
            <pc:docMk/>
            <pc:sldMk cId="909826223" sldId="1760"/>
            <ac:spMk id="10" creationId="{754891BE-5428-2ACA-01B9-DAD0F9F1E6C3}"/>
          </ac:spMkLst>
        </pc:spChg>
        <pc:spChg chg="add mod">
          <ac:chgData name="I See Maths ltd" userId="2b6a9906fb7c83c6" providerId="LiveId" clId="{6508CF33-C4C4-41C0-9C18-A3EADC0A19A5}" dt="2023-12-23T17:19:05.922" v="972" actId="20577"/>
          <ac:spMkLst>
            <pc:docMk/>
            <pc:sldMk cId="909826223" sldId="1760"/>
            <ac:spMk id="11" creationId="{9B54A63A-D9E9-E4FD-E9A4-ECB306B6F7C8}"/>
          </ac:spMkLst>
        </pc:spChg>
        <pc:spChg chg="add mod">
          <ac:chgData name="I See Maths ltd" userId="2b6a9906fb7c83c6" providerId="LiveId" clId="{6508CF33-C4C4-41C0-9C18-A3EADC0A19A5}" dt="2023-12-23T17:19:02.009" v="969" actId="20577"/>
          <ac:spMkLst>
            <pc:docMk/>
            <pc:sldMk cId="909826223" sldId="1760"/>
            <ac:spMk id="12" creationId="{73C6A445-5E71-0FBE-7BAA-BD8FE6AB74B7}"/>
          </ac:spMkLst>
        </pc:spChg>
        <pc:spChg chg="add mod">
          <ac:chgData name="I See Maths ltd" userId="2b6a9906fb7c83c6" providerId="LiveId" clId="{6508CF33-C4C4-41C0-9C18-A3EADC0A19A5}" dt="2023-12-23T17:17:21.537" v="929"/>
          <ac:spMkLst>
            <pc:docMk/>
            <pc:sldMk cId="909826223" sldId="1760"/>
            <ac:spMk id="14" creationId="{00C4CDE8-F83F-56B9-C7BC-2D845302B1AB}"/>
          </ac:spMkLst>
        </pc:spChg>
        <pc:spChg chg="add mod">
          <ac:chgData name="I See Maths ltd" userId="2b6a9906fb7c83c6" providerId="LiveId" clId="{6508CF33-C4C4-41C0-9C18-A3EADC0A19A5}" dt="2023-12-23T17:18:39.642" v="959" actId="14100"/>
          <ac:spMkLst>
            <pc:docMk/>
            <pc:sldMk cId="909826223" sldId="1760"/>
            <ac:spMk id="15" creationId="{585BA3F2-8F3B-567D-EB38-F84C74EF5B67}"/>
          </ac:spMkLst>
        </pc:spChg>
        <pc:spChg chg="add mod">
          <ac:chgData name="I See Maths ltd" userId="2b6a9906fb7c83c6" providerId="LiveId" clId="{6508CF33-C4C4-41C0-9C18-A3EADC0A19A5}" dt="2023-12-23T17:18:45.647" v="966" actId="14100"/>
          <ac:spMkLst>
            <pc:docMk/>
            <pc:sldMk cId="909826223" sldId="1760"/>
            <ac:spMk id="16" creationId="{B744C7CE-41DA-960C-A001-91974F237880}"/>
          </ac:spMkLst>
        </pc:spChg>
        <pc:cxnChg chg="add mod">
          <ac:chgData name="I See Maths ltd" userId="2b6a9906fb7c83c6" providerId="LiveId" clId="{6508CF33-C4C4-41C0-9C18-A3EADC0A19A5}" dt="2023-12-23T17:17:21.537" v="929"/>
          <ac:cxnSpMkLst>
            <pc:docMk/>
            <pc:sldMk cId="909826223" sldId="1760"/>
            <ac:cxnSpMk id="5" creationId="{F7658B1C-D6E4-B7FB-1624-9D5CDE98BED2}"/>
          </ac:cxnSpMkLst>
        </pc:cxnChg>
        <pc:cxnChg chg="add mod">
          <ac:chgData name="I See Maths ltd" userId="2b6a9906fb7c83c6" providerId="LiveId" clId="{6508CF33-C4C4-41C0-9C18-A3EADC0A19A5}" dt="2023-12-23T17:17:21.537" v="929"/>
          <ac:cxnSpMkLst>
            <pc:docMk/>
            <pc:sldMk cId="909826223" sldId="1760"/>
            <ac:cxnSpMk id="7" creationId="{D22B4255-57E6-9C4F-7F70-EFA3F808E512}"/>
          </ac:cxnSpMkLst>
        </pc:cxnChg>
        <pc:cxnChg chg="add mod">
          <ac:chgData name="I See Maths ltd" userId="2b6a9906fb7c83c6" providerId="LiveId" clId="{6508CF33-C4C4-41C0-9C18-A3EADC0A19A5}" dt="2023-12-23T17:17:21.537" v="929"/>
          <ac:cxnSpMkLst>
            <pc:docMk/>
            <pc:sldMk cId="909826223" sldId="1760"/>
            <ac:cxnSpMk id="13" creationId="{FCECACB1-49AA-6D50-863D-0C628CA44E04}"/>
          </ac:cxnSpMkLst>
        </pc:cxnChg>
        <pc:cxnChg chg="add mod">
          <ac:chgData name="I See Maths ltd" userId="2b6a9906fb7c83c6" providerId="LiveId" clId="{6508CF33-C4C4-41C0-9C18-A3EADC0A19A5}" dt="2023-12-23T17:17:21.537" v="929"/>
          <ac:cxnSpMkLst>
            <pc:docMk/>
            <pc:sldMk cId="909826223" sldId="1760"/>
            <ac:cxnSpMk id="18" creationId="{2715E440-4833-5B28-6D2F-E9BCF059EB20}"/>
          </ac:cxnSpMkLst>
        </pc:cxnChg>
      </pc:sldChg>
      <pc:sldChg chg="delSp add mod">
        <pc:chgData name="I See Maths ltd" userId="2b6a9906fb7c83c6" providerId="LiveId" clId="{6508CF33-C4C4-41C0-9C18-A3EADC0A19A5}" dt="2023-12-23T17:19:32.878" v="976" actId="478"/>
        <pc:sldMkLst>
          <pc:docMk/>
          <pc:sldMk cId="2240953208" sldId="1761"/>
        </pc:sldMkLst>
        <pc:spChg chg="del">
          <ac:chgData name="I See Maths ltd" userId="2b6a9906fb7c83c6" providerId="LiveId" clId="{6508CF33-C4C4-41C0-9C18-A3EADC0A19A5}" dt="2023-12-23T17:19:31.105" v="975" actId="478"/>
          <ac:spMkLst>
            <pc:docMk/>
            <pc:sldMk cId="2240953208" sldId="1761"/>
            <ac:spMk id="3" creationId="{C17A1E81-A1A3-EA9E-8F8A-D3C7B31967C5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4" creationId="{6272CE92-C164-401F-6F25-E2B64CAF9E54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6" creationId="{24D9BD68-B5EB-1AE6-48E9-4CAA3146F61D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8" creationId="{CE6C1550-1D5A-EF68-B0E4-50F2B9C0ABA7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9" creationId="{A9BCD68E-1661-4DB7-6C90-B367DE442A17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10" creationId="{754891BE-5428-2ACA-01B9-DAD0F9F1E6C3}"/>
          </ac:spMkLst>
        </pc:spChg>
        <pc:cxnChg chg="del">
          <ac:chgData name="I See Maths ltd" userId="2b6a9906fb7c83c6" providerId="LiveId" clId="{6508CF33-C4C4-41C0-9C18-A3EADC0A19A5}" dt="2023-12-23T17:19:28.849" v="974" actId="478"/>
          <ac:cxnSpMkLst>
            <pc:docMk/>
            <pc:sldMk cId="2240953208" sldId="1761"/>
            <ac:cxnSpMk id="5" creationId="{F7658B1C-D6E4-B7FB-1624-9D5CDE98BED2}"/>
          </ac:cxnSpMkLst>
        </pc:cxnChg>
        <pc:cxnChg chg="del">
          <ac:chgData name="I See Maths ltd" userId="2b6a9906fb7c83c6" providerId="LiveId" clId="{6508CF33-C4C4-41C0-9C18-A3EADC0A19A5}" dt="2023-12-23T17:19:28.849" v="974" actId="478"/>
          <ac:cxnSpMkLst>
            <pc:docMk/>
            <pc:sldMk cId="2240953208" sldId="1761"/>
            <ac:cxnSpMk id="7" creationId="{D22B4255-57E6-9C4F-7F70-EFA3F808E512}"/>
          </ac:cxnSpMkLst>
        </pc:cxnChg>
        <pc:cxnChg chg="del">
          <ac:chgData name="I See Maths ltd" userId="2b6a9906fb7c83c6" providerId="LiveId" clId="{6508CF33-C4C4-41C0-9C18-A3EADC0A19A5}" dt="2023-12-23T17:19:32.878" v="976" actId="478"/>
          <ac:cxnSpMkLst>
            <pc:docMk/>
            <pc:sldMk cId="2240953208" sldId="1761"/>
            <ac:cxnSpMk id="18" creationId="{2715E440-4833-5B28-6D2F-E9BCF059EB20}"/>
          </ac:cxnSpMkLst>
        </pc:cxnChg>
      </pc:sldChg>
      <pc:sldChg chg="addSp modSp add mod">
        <pc:chgData name="I See Maths ltd" userId="2b6a9906fb7c83c6" providerId="LiveId" clId="{6508CF33-C4C4-41C0-9C18-A3EADC0A19A5}" dt="2023-12-23T17:20:30.471" v="1012" actId="1076"/>
        <pc:sldMkLst>
          <pc:docMk/>
          <pc:sldMk cId="1711058452" sldId="1762"/>
        </pc:sldMkLst>
        <pc:spChg chg="add mod">
          <ac:chgData name="I See Maths ltd" userId="2b6a9906fb7c83c6" providerId="LiveId" clId="{6508CF33-C4C4-41C0-9C18-A3EADC0A19A5}" dt="2023-12-23T17:20:30.471" v="1012" actId="1076"/>
          <ac:spMkLst>
            <pc:docMk/>
            <pc:sldMk cId="1711058452" sldId="1762"/>
            <ac:spMk id="3" creationId="{34F4DCB5-2D63-89A9-48E9-683C79FFF711}"/>
          </ac:spMkLst>
        </pc:spChg>
      </pc:sldChg>
      <pc:sldChg chg="addSp delSp modSp add mod">
        <pc:chgData name="I See Maths ltd" userId="2b6a9906fb7c83c6" providerId="LiveId" clId="{6508CF33-C4C4-41C0-9C18-A3EADC0A19A5}" dt="2023-12-23T17:31:00.426" v="1376" actId="478"/>
        <pc:sldMkLst>
          <pc:docMk/>
          <pc:sldMk cId="2348311637" sldId="1763"/>
        </pc:sldMkLst>
        <pc:spChg chg="mod">
          <ac:chgData name="I See Maths ltd" userId="2b6a9906fb7c83c6" providerId="LiveId" clId="{6508CF33-C4C4-41C0-9C18-A3EADC0A19A5}" dt="2023-12-23T17:24:51.080" v="1152" actId="6549"/>
          <ac:spMkLst>
            <pc:docMk/>
            <pc:sldMk cId="2348311637" sldId="1763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7:25:45.112" v="1156" actId="207"/>
          <ac:spMkLst>
            <pc:docMk/>
            <pc:sldMk cId="2348311637" sldId="1763"/>
            <ac:spMk id="3" creationId="{7EC6969A-EB3D-D125-FF6C-91EC4E70B56E}"/>
          </ac:spMkLst>
        </pc:spChg>
        <pc:spChg chg="add mod">
          <ac:chgData name="I See Maths ltd" userId="2b6a9906fb7c83c6" providerId="LiveId" clId="{6508CF33-C4C4-41C0-9C18-A3EADC0A19A5}" dt="2023-12-23T17:26:21.243" v="1164" actId="1035"/>
          <ac:spMkLst>
            <pc:docMk/>
            <pc:sldMk cId="2348311637" sldId="1763"/>
            <ac:spMk id="4" creationId="{697E7A77-C78D-51BB-8570-F6D030A7A43C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5" creationId="{877E31E5-A2A3-7B5B-0DA1-4CC83A173235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6" creationId="{31407D23-D5B4-25B8-560E-5C387D39D2DF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8" creationId="{B5A2D76D-0ACF-3818-FD3A-D7E30C4F6E22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9" creationId="{E735EBC1-387F-B85F-8F2A-3B8B94F720AD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10" creationId="{43214D32-925E-2A94-0358-F1203F873C8F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11" creationId="{E18A177A-A5F0-0EAC-D08B-7B122C9FD5B3}"/>
          </ac:spMkLst>
        </pc:spChg>
        <pc:cxnChg chg="del mod">
          <ac:chgData name="I See Maths ltd" userId="2b6a9906fb7c83c6" providerId="LiveId" clId="{6508CF33-C4C4-41C0-9C18-A3EADC0A19A5}" dt="2023-12-23T17:31:00.426" v="1376" actId="478"/>
          <ac:cxnSpMkLst>
            <pc:docMk/>
            <pc:sldMk cId="2348311637" sldId="1763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3-12-23T17:26:12.958" v="1161" actId="1038"/>
          <ac:cxnSpMkLst>
            <pc:docMk/>
            <pc:sldMk cId="2348311637" sldId="1763"/>
            <ac:cxnSpMk id="12" creationId="{8BD6D4A0-5CAA-AEBC-F562-F6842EA2A814}"/>
          </ac:cxnSpMkLst>
        </pc:cxnChg>
      </pc:sldChg>
      <pc:sldChg chg="addSp delSp modSp add mod">
        <pc:chgData name="I See Maths ltd" userId="2b6a9906fb7c83c6" providerId="LiveId" clId="{6508CF33-C4C4-41C0-9C18-A3EADC0A19A5}" dt="2023-12-23T17:35:49.671" v="1474" actId="6549"/>
        <pc:sldMkLst>
          <pc:docMk/>
          <pc:sldMk cId="2272420291" sldId="1764"/>
        </pc:sldMkLst>
        <pc:spChg chg="del">
          <ac:chgData name="I See Maths ltd" userId="2b6a9906fb7c83c6" providerId="LiveId" clId="{6508CF33-C4C4-41C0-9C18-A3EADC0A19A5}" dt="2023-12-23T17:31:18.756" v="1380" actId="478"/>
          <ac:spMkLst>
            <pc:docMk/>
            <pc:sldMk cId="2272420291" sldId="1764"/>
            <ac:spMk id="3" creationId="{7EC6969A-EB3D-D125-FF6C-91EC4E70B56E}"/>
          </ac:spMkLst>
        </pc:spChg>
        <pc:spChg chg="del">
          <ac:chgData name="I See Maths ltd" userId="2b6a9906fb7c83c6" providerId="LiveId" clId="{6508CF33-C4C4-41C0-9C18-A3EADC0A19A5}" dt="2023-12-23T17:31:23.520" v="1381" actId="478"/>
          <ac:spMkLst>
            <pc:docMk/>
            <pc:sldMk cId="2272420291" sldId="1764"/>
            <ac:spMk id="4" creationId="{697E7A77-C78D-51BB-8570-F6D030A7A43C}"/>
          </ac:spMkLst>
        </pc:spChg>
        <pc:spChg chg="mod">
          <ac:chgData name="I See Maths ltd" userId="2b6a9906fb7c83c6" providerId="LiveId" clId="{6508CF33-C4C4-41C0-9C18-A3EADC0A19A5}" dt="2023-12-23T17:34:52.040" v="1460" actId="6549"/>
          <ac:spMkLst>
            <pc:docMk/>
            <pc:sldMk cId="2272420291" sldId="1764"/>
            <ac:spMk id="8" creationId="{B5A2D76D-0ACF-3818-FD3A-D7E30C4F6E22}"/>
          </ac:spMkLst>
        </pc:spChg>
        <pc:spChg chg="mod">
          <ac:chgData name="I See Maths ltd" userId="2b6a9906fb7c83c6" providerId="LiveId" clId="{6508CF33-C4C4-41C0-9C18-A3EADC0A19A5}" dt="2023-12-23T17:35:45.999" v="1470" actId="6549"/>
          <ac:spMkLst>
            <pc:docMk/>
            <pc:sldMk cId="2272420291" sldId="1764"/>
            <ac:spMk id="9" creationId="{E735EBC1-387F-B85F-8F2A-3B8B94F720AD}"/>
          </ac:spMkLst>
        </pc:spChg>
        <pc:spChg chg="mod">
          <ac:chgData name="I See Maths ltd" userId="2b6a9906fb7c83c6" providerId="LiveId" clId="{6508CF33-C4C4-41C0-9C18-A3EADC0A19A5}" dt="2023-12-23T17:35:49.671" v="1474" actId="6549"/>
          <ac:spMkLst>
            <pc:docMk/>
            <pc:sldMk cId="2272420291" sldId="1764"/>
            <ac:spMk id="10" creationId="{43214D32-925E-2A94-0358-F1203F873C8F}"/>
          </ac:spMkLst>
        </pc:spChg>
        <pc:spChg chg="del">
          <ac:chgData name="I See Maths ltd" userId="2b6a9906fb7c83c6" providerId="LiveId" clId="{6508CF33-C4C4-41C0-9C18-A3EADC0A19A5}" dt="2023-12-23T17:31:36.365" v="1383" actId="478"/>
          <ac:spMkLst>
            <pc:docMk/>
            <pc:sldMk cId="2272420291" sldId="1764"/>
            <ac:spMk id="11" creationId="{E18A177A-A5F0-0EAC-D08B-7B122C9FD5B3}"/>
          </ac:spMkLst>
        </pc:spChg>
        <pc:spChg chg="add del mod">
          <ac:chgData name="I See Maths ltd" userId="2b6a9906fb7c83c6" providerId="LiveId" clId="{6508CF33-C4C4-41C0-9C18-A3EADC0A19A5}" dt="2023-12-23T17:34:43.643" v="1458" actId="478"/>
          <ac:spMkLst>
            <pc:docMk/>
            <pc:sldMk cId="2272420291" sldId="1764"/>
            <ac:spMk id="13" creationId="{8E54C7F2-0E79-255A-0CD4-8C1EB7D13D1E}"/>
          </ac:spMkLst>
        </pc:spChg>
        <pc:spChg chg="add del mod">
          <ac:chgData name="I See Maths ltd" userId="2b6a9906fb7c83c6" providerId="LiveId" clId="{6508CF33-C4C4-41C0-9C18-A3EADC0A19A5}" dt="2023-12-23T17:34:43.643" v="1458" actId="478"/>
          <ac:spMkLst>
            <pc:docMk/>
            <pc:sldMk cId="2272420291" sldId="1764"/>
            <ac:spMk id="14" creationId="{6A4E21D2-AA57-1CD3-238E-D0A3D5C51E71}"/>
          </ac:spMkLst>
        </pc:spChg>
        <pc:spChg chg="add del mod">
          <ac:chgData name="I See Maths ltd" userId="2b6a9906fb7c83c6" providerId="LiveId" clId="{6508CF33-C4C4-41C0-9C18-A3EADC0A19A5}" dt="2023-12-23T17:33:43.842" v="1443" actId="478"/>
          <ac:spMkLst>
            <pc:docMk/>
            <pc:sldMk cId="2272420291" sldId="1764"/>
            <ac:spMk id="15" creationId="{61154F25-EFD5-77E5-D52D-D8274679B297}"/>
          </ac:spMkLst>
        </pc:spChg>
        <pc:spChg chg="add del mod">
          <ac:chgData name="I See Maths ltd" userId="2b6a9906fb7c83c6" providerId="LiveId" clId="{6508CF33-C4C4-41C0-9C18-A3EADC0A19A5}" dt="2023-12-23T17:34:43.643" v="1458" actId="478"/>
          <ac:spMkLst>
            <pc:docMk/>
            <pc:sldMk cId="2272420291" sldId="1764"/>
            <ac:spMk id="16" creationId="{5099AC59-4657-8C3C-6670-0D26BC660F5C}"/>
          </ac:spMkLst>
        </pc:spChg>
        <pc:cxnChg chg="del">
          <ac:chgData name="I See Maths ltd" userId="2b6a9906fb7c83c6" providerId="LiveId" clId="{6508CF33-C4C4-41C0-9C18-A3EADC0A19A5}" dt="2023-12-23T17:31:23.520" v="1381" actId="478"/>
          <ac:cxnSpMkLst>
            <pc:docMk/>
            <pc:sldMk cId="2272420291" sldId="1764"/>
            <ac:cxnSpMk id="12" creationId="{8BD6D4A0-5CAA-AEBC-F562-F6842EA2A814}"/>
          </ac:cxnSpMkLst>
        </pc:cxnChg>
      </pc:sldChg>
      <pc:sldChg chg="delSp add mod">
        <pc:chgData name="I See Maths ltd" userId="2b6a9906fb7c83c6" providerId="LiveId" clId="{6508CF33-C4C4-41C0-9C18-A3EADC0A19A5}" dt="2023-12-23T17:31:11.450" v="1379" actId="478"/>
        <pc:sldMkLst>
          <pc:docMk/>
          <pc:sldMk cId="3891962533" sldId="1765"/>
        </pc:sldMkLst>
        <pc:spChg chg="del">
          <ac:chgData name="I See Maths ltd" userId="2b6a9906fb7c83c6" providerId="LiveId" clId="{6508CF33-C4C4-41C0-9C18-A3EADC0A19A5}" dt="2023-12-23T17:31:06.919" v="1378" actId="478"/>
          <ac:spMkLst>
            <pc:docMk/>
            <pc:sldMk cId="3891962533" sldId="1765"/>
            <ac:spMk id="3" creationId="{7EC6969A-EB3D-D125-FF6C-91EC4E70B56E}"/>
          </ac:spMkLst>
        </pc:spChg>
        <pc:spChg chg="del">
          <ac:chgData name="I See Maths ltd" userId="2b6a9906fb7c83c6" providerId="LiveId" clId="{6508CF33-C4C4-41C0-9C18-A3EADC0A19A5}" dt="2023-12-23T17:31:11.450" v="1379" actId="478"/>
          <ac:spMkLst>
            <pc:docMk/>
            <pc:sldMk cId="3891962533" sldId="1765"/>
            <ac:spMk id="4" creationId="{697E7A77-C78D-51BB-8570-F6D030A7A43C}"/>
          </ac:spMkLst>
        </pc:spChg>
        <pc:cxnChg chg="del">
          <ac:chgData name="I See Maths ltd" userId="2b6a9906fb7c83c6" providerId="LiveId" clId="{6508CF33-C4C4-41C0-9C18-A3EADC0A19A5}" dt="2023-12-23T17:31:11.450" v="1379" actId="478"/>
          <ac:cxnSpMkLst>
            <pc:docMk/>
            <pc:sldMk cId="3891962533" sldId="1765"/>
            <ac:cxnSpMk id="12" creationId="{8BD6D4A0-5CAA-AEBC-F562-F6842EA2A814}"/>
          </ac:cxnSpMkLst>
        </pc:cxnChg>
      </pc:sldChg>
      <pc:sldChg chg="add del">
        <pc:chgData name="I See Maths ltd" userId="2b6a9906fb7c83c6" providerId="LiveId" clId="{6508CF33-C4C4-41C0-9C18-A3EADC0A19A5}" dt="2023-12-23T17:35:18.375" v="1462" actId="47"/>
        <pc:sldMkLst>
          <pc:docMk/>
          <pc:sldMk cId="3059386288" sldId="1766"/>
        </pc:sldMkLst>
      </pc:sldChg>
      <pc:sldChg chg="add del">
        <pc:chgData name="I See Maths ltd" userId="2b6a9906fb7c83c6" providerId="LiveId" clId="{6508CF33-C4C4-41C0-9C18-A3EADC0A19A5}" dt="2023-12-23T17:35:08.168" v="1461" actId="47"/>
        <pc:sldMkLst>
          <pc:docMk/>
          <pc:sldMk cId="4236901344" sldId="1767"/>
        </pc:sldMkLst>
      </pc:sldChg>
      <pc:sldChg chg="modSp add del mod">
        <pc:chgData name="I See Maths ltd" userId="2b6a9906fb7c83c6" providerId="LiveId" clId="{6508CF33-C4C4-41C0-9C18-A3EADC0A19A5}" dt="2023-12-23T17:35:19.394" v="1463" actId="47"/>
        <pc:sldMkLst>
          <pc:docMk/>
          <pc:sldMk cId="3833152252" sldId="1768"/>
        </pc:sldMkLst>
        <pc:spChg chg="mod">
          <ac:chgData name="I See Maths ltd" userId="2b6a9906fb7c83c6" providerId="LiveId" clId="{6508CF33-C4C4-41C0-9C18-A3EADC0A19A5}" dt="2023-12-23T17:32:51.767" v="1413" actId="20577"/>
          <ac:spMkLst>
            <pc:docMk/>
            <pc:sldMk cId="3833152252" sldId="1768"/>
            <ac:spMk id="8" creationId="{B5A2D76D-0ACF-3818-FD3A-D7E30C4F6E22}"/>
          </ac:spMkLst>
        </pc:spChg>
      </pc:sldChg>
      <pc:sldChg chg="addSp delSp modSp add mod">
        <pc:chgData name="I See Maths ltd" userId="2b6a9906fb7c83c6" providerId="LiveId" clId="{6508CF33-C4C4-41C0-9C18-A3EADC0A19A5}" dt="2023-12-23T17:36:02.351" v="1478"/>
        <pc:sldMkLst>
          <pc:docMk/>
          <pc:sldMk cId="1611251834" sldId="1769"/>
        </pc:sldMkLst>
        <pc:spChg chg="add mod">
          <ac:chgData name="I See Maths ltd" userId="2b6a9906fb7c83c6" providerId="LiveId" clId="{6508CF33-C4C4-41C0-9C18-A3EADC0A19A5}" dt="2023-12-23T17:36:02.351" v="1478"/>
          <ac:spMkLst>
            <pc:docMk/>
            <pc:sldMk cId="1611251834" sldId="1769"/>
            <ac:spMk id="3" creationId="{B5C1DBB4-32A4-5E2C-1BE6-AD4DFA33F074}"/>
          </ac:spMkLst>
        </pc:spChg>
        <pc:spChg chg="add mod">
          <ac:chgData name="I See Maths ltd" userId="2b6a9906fb7c83c6" providerId="LiveId" clId="{6508CF33-C4C4-41C0-9C18-A3EADC0A19A5}" dt="2023-12-23T17:36:02.351" v="1478"/>
          <ac:spMkLst>
            <pc:docMk/>
            <pc:sldMk cId="1611251834" sldId="1769"/>
            <ac:spMk id="4" creationId="{F45F9F50-D7A9-FD70-0D62-6AEDAB332DB5}"/>
          </ac:spMkLst>
        </pc:spChg>
        <pc:spChg chg="del">
          <ac:chgData name="I See Maths ltd" userId="2b6a9906fb7c83c6" providerId="LiveId" clId="{6508CF33-C4C4-41C0-9C18-A3EADC0A19A5}" dt="2023-12-23T17:36:01.919" v="1477" actId="478"/>
          <ac:spMkLst>
            <pc:docMk/>
            <pc:sldMk cId="1611251834" sldId="1769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7:36:01.919" v="1477" actId="478"/>
          <ac:spMkLst>
            <pc:docMk/>
            <pc:sldMk cId="1611251834" sldId="1769"/>
            <ac:spMk id="10" creationId="{43214D32-925E-2A94-0358-F1203F873C8F}"/>
          </ac:spMkLst>
        </pc:spChg>
      </pc:sldChg>
      <pc:sldChg chg="addSp delSp modSp add mod">
        <pc:chgData name="I See Maths ltd" userId="2b6a9906fb7c83c6" providerId="LiveId" clId="{6508CF33-C4C4-41C0-9C18-A3EADC0A19A5}" dt="2023-12-23T17:35:58.170" v="1476"/>
        <pc:sldMkLst>
          <pc:docMk/>
          <pc:sldMk cId="2001243679" sldId="1770"/>
        </pc:sldMkLst>
        <pc:spChg chg="add mod">
          <ac:chgData name="I See Maths ltd" userId="2b6a9906fb7c83c6" providerId="LiveId" clId="{6508CF33-C4C4-41C0-9C18-A3EADC0A19A5}" dt="2023-12-23T17:35:58.170" v="1476"/>
          <ac:spMkLst>
            <pc:docMk/>
            <pc:sldMk cId="2001243679" sldId="1770"/>
            <ac:spMk id="3" creationId="{7F252A1D-7417-D92B-7E63-69148E48A621}"/>
          </ac:spMkLst>
        </pc:spChg>
        <pc:spChg chg="add mod">
          <ac:chgData name="I See Maths ltd" userId="2b6a9906fb7c83c6" providerId="LiveId" clId="{6508CF33-C4C4-41C0-9C18-A3EADC0A19A5}" dt="2023-12-23T17:35:58.170" v="1476"/>
          <ac:spMkLst>
            <pc:docMk/>
            <pc:sldMk cId="2001243679" sldId="1770"/>
            <ac:spMk id="4" creationId="{710AB585-7F10-5D88-84B4-072AF32EE161}"/>
          </ac:spMkLst>
        </pc:spChg>
        <pc:spChg chg="del">
          <ac:chgData name="I See Maths ltd" userId="2b6a9906fb7c83c6" providerId="LiveId" clId="{6508CF33-C4C4-41C0-9C18-A3EADC0A19A5}" dt="2023-12-23T17:35:57.677" v="1475" actId="478"/>
          <ac:spMkLst>
            <pc:docMk/>
            <pc:sldMk cId="2001243679" sldId="1770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7:35:57.677" v="1475" actId="478"/>
          <ac:spMkLst>
            <pc:docMk/>
            <pc:sldMk cId="2001243679" sldId="1770"/>
            <ac:spMk id="10" creationId="{43214D32-925E-2A94-0358-F1203F873C8F}"/>
          </ac:spMkLst>
        </pc:spChg>
      </pc:sldChg>
      <pc:sldChg chg="addSp delSp modSp add mod">
        <pc:chgData name="I See Maths ltd" userId="2b6a9906fb7c83c6" providerId="LiveId" clId="{6508CF33-C4C4-41C0-9C18-A3EADC0A19A5}" dt="2023-12-23T17:36:06.761" v="1480"/>
        <pc:sldMkLst>
          <pc:docMk/>
          <pc:sldMk cId="1571507186" sldId="1771"/>
        </pc:sldMkLst>
        <pc:spChg chg="add mod">
          <ac:chgData name="I See Maths ltd" userId="2b6a9906fb7c83c6" providerId="LiveId" clId="{6508CF33-C4C4-41C0-9C18-A3EADC0A19A5}" dt="2023-12-23T17:36:06.761" v="1480"/>
          <ac:spMkLst>
            <pc:docMk/>
            <pc:sldMk cId="1571507186" sldId="1771"/>
            <ac:spMk id="3" creationId="{8A5B1BD2-C505-797D-AC48-E80AA52C21B6}"/>
          </ac:spMkLst>
        </pc:spChg>
        <pc:spChg chg="add mod">
          <ac:chgData name="I See Maths ltd" userId="2b6a9906fb7c83c6" providerId="LiveId" clId="{6508CF33-C4C4-41C0-9C18-A3EADC0A19A5}" dt="2023-12-23T17:36:06.761" v="1480"/>
          <ac:spMkLst>
            <pc:docMk/>
            <pc:sldMk cId="1571507186" sldId="1771"/>
            <ac:spMk id="4" creationId="{3482A905-3B96-A7C5-5B0F-42B4FE41347F}"/>
          </ac:spMkLst>
        </pc:spChg>
        <pc:spChg chg="del">
          <ac:chgData name="I See Maths ltd" userId="2b6a9906fb7c83c6" providerId="LiveId" clId="{6508CF33-C4C4-41C0-9C18-A3EADC0A19A5}" dt="2023-12-23T17:36:06.330" v="1479" actId="478"/>
          <ac:spMkLst>
            <pc:docMk/>
            <pc:sldMk cId="1571507186" sldId="1771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7:36:06.330" v="1479" actId="478"/>
          <ac:spMkLst>
            <pc:docMk/>
            <pc:sldMk cId="1571507186" sldId="1771"/>
            <ac:spMk id="10" creationId="{43214D32-925E-2A94-0358-F1203F873C8F}"/>
          </ac:spMkLst>
        </pc:spChg>
        <pc:spChg chg="del">
          <ac:chgData name="I See Maths ltd" userId="2b6a9906fb7c83c6" providerId="LiveId" clId="{6508CF33-C4C4-41C0-9C18-A3EADC0A19A5}" dt="2023-12-23T17:35:29.194" v="1465" actId="478"/>
          <ac:spMkLst>
            <pc:docMk/>
            <pc:sldMk cId="1571507186" sldId="1771"/>
            <ac:spMk id="13" creationId="{8E54C7F2-0E79-255A-0CD4-8C1EB7D13D1E}"/>
          </ac:spMkLst>
        </pc:spChg>
        <pc:spChg chg="del">
          <ac:chgData name="I See Maths ltd" userId="2b6a9906fb7c83c6" providerId="LiveId" clId="{6508CF33-C4C4-41C0-9C18-A3EADC0A19A5}" dt="2023-12-23T17:35:31.431" v="1466" actId="478"/>
          <ac:spMkLst>
            <pc:docMk/>
            <pc:sldMk cId="1571507186" sldId="1771"/>
            <ac:spMk id="14" creationId="{6A4E21D2-AA57-1CD3-238E-D0A3D5C51E71}"/>
          </ac:spMkLst>
        </pc:spChg>
      </pc:sldChg>
      <pc:sldChg chg="addSp delSp modSp add mod">
        <pc:chgData name="I See Maths ltd" userId="2b6a9906fb7c83c6" providerId="LiveId" clId="{6508CF33-C4C4-41C0-9C18-A3EADC0A19A5}" dt="2023-12-23T19:49:15.787" v="2519" actId="478"/>
        <pc:sldMkLst>
          <pc:docMk/>
          <pc:sldMk cId="516472626" sldId="1772"/>
        </pc:sldMkLst>
        <pc:spChg chg="mod">
          <ac:chgData name="I See Maths ltd" userId="2b6a9906fb7c83c6" providerId="LiveId" clId="{6508CF33-C4C4-41C0-9C18-A3EADC0A19A5}" dt="2023-12-23T19:17:46.124" v="1915" actId="20577"/>
          <ac:spMkLst>
            <pc:docMk/>
            <pc:sldMk cId="516472626" sldId="1772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3" creationId="{8A5B1BD2-C505-797D-AC48-E80AA52C21B6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4" creationId="{3482A905-3B96-A7C5-5B0F-42B4FE41347F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8" creationId="{B5A2D76D-0ACF-3818-FD3A-D7E30C4F6E22}"/>
          </ac:spMkLst>
        </pc:spChg>
        <pc:spChg chg="add del mod">
          <ac:chgData name="I See Maths ltd" userId="2b6a9906fb7c83c6" providerId="LiveId" clId="{6508CF33-C4C4-41C0-9C18-A3EADC0A19A5}" dt="2023-12-23T19:30:19.753" v="2000" actId="478"/>
          <ac:spMkLst>
            <pc:docMk/>
            <pc:sldMk cId="516472626" sldId="1772"/>
            <ac:spMk id="9" creationId="{5753E573-5CF4-C7F4-A560-3C3D86B2B0FD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0" creationId="{132863A4-CB85-E856-9FEA-9460A2E0E4F9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2" creationId="{07F0B019-ACFB-9B12-EF03-273795F336F8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3" creationId="{4E25724D-5805-802F-0632-DCF05C8100FC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4" creationId="{88725125-1251-D682-D59D-4DAA44B12110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5" creationId="{08A88638-2A18-CC69-5F33-E4409E713DD7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16" creationId="{5099AC59-4657-8C3C-6670-0D26BC660F5C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8" creationId="{5C3899AD-586F-8ECA-6843-5F642FFA3A17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9" creationId="{EEF4679B-4AAE-025B-E06F-FAD1BAEC7C9F}"/>
          </ac:spMkLst>
        </pc:spChg>
        <pc:spChg chg="mod">
          <ac:chgData name="I See Maths ltd" userId="2b6a9906fb7c83c6" providerId="LiveId" clId="{6508CF33-C4C4-41C0-9C18-A3EADC0A19A5}" dt="2023-12-23T18:50:19.508" v="1484" actId="6549"/>
          <ac:spMkLst>
            <pc:docMk/>
            <pc:sldMk cId="516472626" sldId="1772"/>
            <ac:spMk id="21" creationId="{66C3C11C-1AF0-4134-B2B7-C8670802EB51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2" creationId="{4549107C-EF1F-172C-742D-A13E21CEBA76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4" creationId="{581FF8BC-8054-8511-B6C1-EA8009A61A7A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5" creationId="{196071E7-A04F-E377-E910-BED4B91A8496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6" creationId="{55C7EAB8-761C-883B-5284-47102B544E96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7" creationId="{E238742B-1636-B41E-6BDF-8981F3796EAA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8" creationId="{45451D31-882E-F20D-A589-450D1ECAB003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9" creationId="{D5AF305A-8871-9E5F-E235-F2F2B68DBE1F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0" creationId="{A3ED3525-F273-6166-E7A2-A643F7E45D99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1" creationId="{8326BD3D-4F0B-F37C-C9BB-01337C327DE2}"/>
          </ac:spMkLst>
        </pc:spChg>
        <pc:spChg chg="add del mod">
          <ac:chgData name="I See Maths ltd" userId="2b6a9906fb7c83c6" providerId="LiveId" clId="{6508CF33-C4C4-41C0-9C18-A3EADC0A19A5}" dt="2023-12-23T19:14:46.822" v="1843" actId="478"/>
          <ac:spMkLst>
            <pc:docMk/>
            <pc:sldMk cId="516472626" sldId="1772"/>
            <ac:spMk id="32" creationId="{D34C92B8-994D-ED3F-BDE7-1C711F93E59F}"/>
          </ac:spMkLst>
        </pc:spChg>
        <pc:spChg chg="add mod">
          <ac:chgData name="I See Maths ltd" userId="2b6a9906fb7c83c6" providerId="LiveId" clId="{6508CF33-C4C4-41C0-9C18-A3EADC0A19A5}" dt="2023-12-23T19:47:01.119" v="2274" actId="207"/>
          <ac:spMkLst>
            <pc:docMk/>
            <pc:sldMk cId="516472626" sldId="1772"/>
            <ac:spMk id="35" creationId="{712E1242-8051-B1EC-1BBF-65936B688AB2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6" creationId="{9C96B783-0F02-906D-DC8F-6C735F8FF529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7" creationId="{DAFD3A8B-28EA-8A6A-38D5-3464B6491DA8}"/>
          </ac:spMkLst>
        </pc:spChg>
        <pc:spChg chg="add del mod">
          <ac:chgData name="I See Maths ltd" userId="2b6a9906fb7c83c6" providerId="LiveId" clId="{6508CF33-C4C4-41C0-9C18-A3EADC0A19A5}" dt="2023-12-23T19:46:36.797" v="2270" actId="478"/>
          <ac:spMkLst>
            <pc:docMk/>
            <pc:sldMk cId="516472626" sldId="1772"/>
            <ac:spMk id="41" creationId="{A4083273-B44B-267A-74E9-FCD4B1A904DD}"/>
          </ac:spMkLst>
        </pc:spChg>
        <pc:spChg chg="add del mod">
          <ac:chgData name="I See Maths ltd" userId="2b6a9906fb7c83c6" providerId="LiveId" clId="{6508CF33-C4C4-41C0-9C18-A3EADC0A19A5}" dt="2023-12-23T19:46:23.466" v="2267" actId="478"/>
          <ac:spMkLst>
            <pc:docMk/>
            <pc:sldMk cId="516472626" sldId="1772"/>
            <ac:spMk id="45" creationId="{90EAF810-BED6-E5A8-2456-668765C3E8D9}"/>
          </ac:spMkLst>
        </pc:spChg>
        <pc:spChg chg="add del mod">
          <ac:chgData name="I See Maths ltd" userId="2b6a9906fb7c83c6" providerId="LiveId" clId="{6508CF33-C4C4-41C0-9C18-A3EADC0A19A5}" dt="2023-12-23T19:49:15.787" v="2519" actId="478"/>
          <ac:spMkLst>
            <pc:docMk/>
            <pc:sldMk cId="516472626" sldId="1772"/>
            <ac:spMk id="49" creationId="{37C5CEAA-22E5-2609-6789-5EEE8122C4CA}"/>
          </ac:spMkLst>
        </pc:spChg>
        <pc:cxnChg chg="del">
          <ac:chgData name="I See Maths ltd" userId="2b6a9906fb7c83c6" providerId="LiveId" clId="{6508CF33-C4C4-41C0-9C18-A3EADC0A19A5}" dt="2023-12-23T18:50:15.887" v="1482" actId="478"/>
          <ac:cxnSpMkLst>
            <pc:docMk/>
            <pc:sldMk cId="516472626" sldId="1772"/>
            <ac:cxnSpMk id="7" creationId="{255A4E58-417B-0520-B783-BA5DF2B4A4FE}"/>
          </ac:cxnSpMkLst>
        </pc:cxnChg>
        <pc:cxnChg chg="add del mod">
          <ac:chgData name="I See Maths ltd" userId="2b6a9906fb7c83c6" providerId="LiveId" clId="{6508CF33-C4C4-41C0-9C18-A3EADC0A19A5}" dt="2023-12-23T19:30:19.753" v="2000" actId="478"/>
          <ac:cxnSpMkLst>
            <pc:docMk/>
            <pc:sldMk cId="516472626" sldId="1772"/>
            <ac:cxnSpMk id="11" creationId="{337DBBCC-8B07-A221-2F95-B69DF22DC32E}"/>
          </ac:cxnSpMkLst>
        </pc:cxnChg>
        <pc:cxnChg chg="add del mod">
          <ac:chgData name="I See Maths ltd" userId="2b6a9906fb7c83c6" providerId="LiveId" clId="{6508CF33-C4C4-41C0-9C18-A3EADC0A19A5}" dt="2023-12-23T19:46:47.788" v="2272" actId="478"/>
          <ac:cxnSpMkLst>
            <pc:docMk/>
            <pc:sldMk cId="516472626" sldId="1772"/>
            <ac:cxnSpMk id="34" creationId="{D6EA4C1E-7638-EE4D-6289-0EA06E8FA283}"/>
          </ac:cxnSpMkLst>
        </pc:cxnChg>
        <pc:cxnChg chg="add del mod">
          <ac:chgData name="I See Maths ltd" userId="2b6a9906fb7c83c6" providerId="LiveId" clId="{6508CF33-C4C4-41C0-9C18-A3EADC0A19A5}" dt="2023-12-23T19:46:36.797" v="2270" actId="478"/>
          <ac:cxnSpMkLst>
            <pc:docMk/>
            <pc:sldMk cId="516472626" sldId="1772"/>
            <ac:cxnSpMk id="39" creationId="{673D220F-6F7C-0238-8E55-C4B7AE9B4D9B}"/>
          </ac:cxnSpMkLst>
        </pc:cxnChg>
        <pc:cxnChg chg="add del mod">
          <ac:chgData name="I See Maths ltd" userId="2b6a9906fb7c83c6" providerId="LiveId" clId="{6508CF33-C4C4-41C0-9C18-A3EADC0A19A5}" dt="2023-12-23T19:46:25.900" v="2268" actId="478"/>
          <ac:cxnSpMkLst>
            <pc:docMk/>
            <pc:sldMk cId="516472626" sldId="1772"/>
            <ac:cxnSpMk id="44" creationId="{233DB23C-09C4-D54C-10C8-568249125E2B}"/>
          </ac:cxnSpMkLst>
        </pc:cxnChg>
      </pc:sldChg>
      <pc:sldChg chg="delSp modSp add mod">
        <pc:chgData name="I See Maths ltd" userId="2b6a9906fb7c83c6" providerId="LiveId" clId="{6508CF33-C4C4-41C0-9C18-A3EADC0A19A5}" dt="2023-12-23T19:53:52.025" v="2683" actId="1035"/>
        <pc:sldMkLst>
          <pc:docMk/>
          <pc:sldMk cId="4015295868" sldId="1773"/>
        </pc:sldMkLst>
        <pc:spChg chg="mod">
          <ac:chgData name="I See Maths ltd" userId="2b6a9906fb7c83c6" providerId="LiveId" clId="{6508CF33-C4C4-41C0-9C18-A3EADC0A19A5}" dt="2023-12-23T19:53:52.025" v="2683" actId="1035"/>
          <ac:spMkLst>
            <pc:docMk/>
            <pc:sldMk cId="4015295868" sldId="1773"/>
            <ac:spMk id="36" creationId="{9C96B783-0F02-906D-DC8F-6C735F8FF529}"/>
          </ac:spMkLst>
        </pc:spChg>
        <pc:spChg chg="del">
          <ac:chgData name="I See Maths ltd" userId="2b6a9906fb7c83c6" providerId="LiveId" clId="{6508CF33-C4C4-41C0-9C18-A3EADC0A19A5}" dt="2023-12-23T19:43:45.829" v="2229" actId="478"/>
          <ac:spMkLst>
            <pc:docMk/>
            <pc:sldMk cId="4015295868" sldId="1773"/>
            <ac:spMk id="37" creationId="{DAFD3A8B-28EA-8A6A-38D5-3464B6491DA8}"/>
          </ac:spMkLst>
        </pc:spChg>
        <pc:spChg chg="del">
          <ac:chgData name="I See Maths ltd" userId="2b6a9906fb7c83c6" providerId="LiveId" clId="{6508CF33-C4C4-41C0-9C18-A3EADC0A19A5}" dt="2023-12-23T19:43:42.188" v="2227" actId="478"/>
          <ac:spMkLst>
            <pc:docMk/>
            <pc:sldMk cId="4015295868" sldId="1773"/>
            <ac:spMk id="45" creationId="{90EAF810-BED6-E5A8-2456-668765C3E8D9}"/>
          </ac:spMkLst>
        </pc:spChg>
        <pc:cxnChg chg="del">
          <ac:chgData name="I See Maths ltd" userId="2b6a9906fb7c83c6" providerId="LiveId" clId="{6508CF33-C4C4-41C0-9C18-A3EADC0A19A5}" dt="2023-12-23T19:43:44.165" v="2228" actId="478"/>
          <ac:cxnSpMkLst>
            <pc:docMk/>
            <pc:sldMk cId="4015295868" sldId="1773"/>
            <ac:cxnSpMk id="44" creationId="{233DB23C-09C4-D54C-10C8-568249125E2B}"/>
          </ac:cxnSpMkLst>
        </pc:cxnChg>
      </pc:sldChg>
      <pc:sldChg chg="addSp modSp add mod">
        <pc:chgData name="I See Maths ltd" userId="2b6a9906fb7c83c6" providerId="LiveId" clId="{6508CF33-C4C4-41C0-9C18-A3EADC0A19A5}" dt="2023-12-23T19:53:47.888" v="2680" actId="1035"/>
        <pc:sldMkLst>
          <pc:docMk/>
          <pc:sldMk cId="3126543190" sldId="1774"/>
        </pc:sldMkLst>
        <pc:spChg chg="add mod">
          <ac:chgData name="I See Maths ltd" userId="2b6a9906fb7c83c6" providerId="LiveId" clId="{6508CF33-C4C4-41C0-9C18-A3EADC0A19A5}" dt="2023-12-23T19:44:43.485" v="2257" actId="1076"/>
          <ac:spMkLst>
            <pc:docMk/>
            <pc:sldMk cId="3126543190" sldId="1774"/>
            <ac:spMk id="3" creationId="{2DCA45A6-728D-8726-25AA-A75D593108F1}"/>
          </ac:spMkLst>
        </pc:spChg>
        <pc:spChg chg="mod">
          <ac:chgData name="I See Maths ltd" userId="2b6a9906fb7c83c6" providerId="LiveId" clId="{6508CF33-C4C4-41C0-9C18-A3EADC0A19A5}" dt="2023-12-23T19:53:47.888" v="2680" actId="1035"/>
          <ac:spMkLst>
            <pc:docMk/>
            <pc:sldMk cId="3126543190" sldId="1774"/>
            <ac:spMk id="36" creationId="{9C96B783-0F02-906D-DC8F-6C735F8FF529}"/>
          </ac:spMkLst>
        </pc:spChg>
      </pc:sldChg>
      <pc:sldChg chg="addSp delSp modSp add mod">
        <pc:chgData name="I See Maths ltd" userId="2b6a9906fb7c83c6" providerId="LiveId" clId="{6508CF33-C4C4-41C0-9C18-A3EADC0A19A5}" dt="2023-12-23T19:53:56.225" v="2686" actId="1035"/>
        <pc:sldMkLst>
          <pc:docMk/>
          <pc:sldMk cId="2477760880" sldId="1775"/>
        </pc:sldMkLst>
        <pc:spChg chg="mod">
          <ac:chgData name="I See Maths ltd" userId="2b6a9906fb7c83c6" providerId="LiveId" clId="{6508CF33-C4C4-41C0-9C18-A3EADC0A19A5}" dt="2023-12-23T19:53:56.225" v="2686" actId="1035"/>
          <ac:spMkLst>
            <pc:docMk/>
            <pc:sldMk cId="2477760880" sldId="1775"/>
            <ac:spMk id="36" creationId="{9C96B783-0F02-906D-DC8F-6C735F8FF529}"/>
          </ac:spMkLst>
        </pc:spChg>
        <pc:spChg chg="add del">
          <ac:chgData name="I See Maths ltd" userId="2b6a9906fb7c83c6" providerId="LiveId" clId="{6508CF33-C4C4-41C0-9C18-A3EADC0A19A5}" dt="2023-12-23T19:46:02.886" v="2263" actId="478"/>
          <ac:spMkLst>
            <pc:docMk/>
            <pc:sldMk cId="2477760880" sldId="1775"/>
            <ac:spMk id="37" creationId="{DAFD3A8B-28EA-8A6A-38D5-3464B6491DA8}"/>
          </ac:spMkLst>
        </pc:spChg>
      </pc:sldChg>
      <pc:sldChg chg="modSp add mod">
        <pc:chgData name="I See Maths ltd" userId="2b6a9906fb7c83c6" providerId="LiveId" clId="{6508CF33-C4C4-41C0-9C18-A3EADC0A19A5}" dt="2023-12-23T19:54:00.310" v="2689" actId="1035"/>
        <pc:sldMkLst>
          <pc:docMk/>
          <pc:sldMk cId="788083424" sldId="1776"/>
        </pc:sldMkLst>
        <pc:spChg chg="mod">
          <ac:chgData name="I See Maths ltd" userId="2b6a9906fb7c83c6" providerId="LiveId" clId="{6508CF33-C4C4-41C0-9C18-A3EADC0A19A5}" dt="2023-12-23T19:54:00.310" v="2689" actId="1035"/>
          <ac:spMkLst>
            <pc:docMk/>
            <pc:sldMk cId="788083424" sldId="1776"/>
            <ac:spMk id="36" creationId="{9C96B783-0F02-906D-DC8F-6C735F8FF529}"/>
          </ac:spMkLst>
        </pc:spChg>
      </pc:sldChg>
      <pc:sldChg chg="modSp add mod">
        <pc:chgData name="I See Maths ltd" userId="2b6a9906fb7c83c6" providerId="LiveId" clId="{6508CF33-C4C4-41C0-9C18-A3EADC0A19A5}" dt="2023-12-23T19:54:04.482" v="2692" actId="1035"/>
        <pc:sldMkLst>
          <pc:docMk/>
          <pc:sldMk cId="1203646211" sldId="1777"/>
        </pc:sldMkLst>
        <pc:spChg chg="mod">
          <ac:chgData name="I See Maths ltd" userId="2b6a9906fb7c83c6" providerId="LiveId" clId="{6508CF33-C4C4-41C0-9C18-A3EADC0A19A5}" dt="2023-12-23T19:54:04.482" v="2692" actId="1035"/>
          <ac:spMkLst>
            <pc:docMk/>
            <pc:sldMk cId="1203646211" sldId="1777"/>
            <ac:spMk id="36" creationId="{9C96B783-0F02-906D-DC8F-6C735F8FF529}"/>
          </ac:spMkLst>
        </pc:spChg>
      </pc:sldChg>
      <pc:sldChg chg="add">
        <pc:chgData name="I See Maths ltd" userId="2b6a9906fb7c83c6" providerId="LiveId" clId="{6508CF33-C4C4-41C0-9C18-A3EADC0A19A5}" dt="2023-12-23T19:46:52.124" v="2273" actId="2890"/>
        <pc:sldMkLst>
          <pc:docMk/>
          <pc:sldMk cId="710062096" sldId="1778"/>
        </pc:sldMkLst>
      </pc:sldChg>
      <pc:sldChg chg="add">
        <pc:chgData name="I See Maths ltd" userId="2b6a9906fb7c83c6" providerId="LiveId" clId="{6508CF33-C4C4-41C0-9C18-A3EADC0A19A5}" dt="2023-12-23T19:49:12.759" v="2518" actId="2890"/>
        <pc:sldMkLst>
          <pc:docMk/>
          <pc:sldMk cId="4176350360" sldId="1779"/>
        </pc:sldMkLst>
      </pc:sldChg>
      <pc:sldChg chg="addSp delSp modSp add mod">
        <pc:chgData name="I See Maths ltd" userId="2b6a9906fb7c83c6" providerId="LiveId" clId="{6508CF33-C4C4-41C0-9C18-A3EADC0A19A5}" dt="2023-12-23T20:03:20.272" v="2963" actId="207"/>
        <pc:sldMkLst>
          <pc:docMk/>
          <pc:sldMk cId="1847024569" sldId="1780"/>
        </pc:sldMkLst>
        <pc:spChg chg="mod">
          <ac:chgData name="I See Maths ltd" userId="2b6a9906fb7c83c6" providerId="LiveId" clId="{6508CF33-C4C4-41C0-9C18-A3EADC0A19A5}" dt="2023-12-23T19:52:34.606" v="2654" actId="6549"/>
          <ac:spMkLst>
            <pc:docMk/>
            <pc:sldMk cId="1847024569" sldId="1780"/>
            <ac:spMk id="2" creationId="{806F8B6A-92BF-1993-5E1F-7E166FEBEEB4}"/>
          </ac:spMkLst>
        </pc:spChg>
        <pc:spChg chg="del mod">
          <ac:chgData name="I See Maths ltd" userId="2b6a9906fb7c83c6" providerId="LiveId" clId="{6508CF33-C4C4-41C0-9C18-A3EADC0A19A5}" dt="2023-12-23T19:59:12.427" v="2791" actId="478"/>
          <ac:spMkLst>
            <pc:docMk/>
            <pc:sldMk cId="1847024569" sldId="1780"/>
            <ac:spMk id="3" creationId="{2DCA45A6-728D-8726-25AA-A75D593108F1}"/>
          </ac:spMkLst>
        </pc:spChg>
        <pc:spChg chg="add del mod">
          <ac:chgData name="I See Maths ltd" userId="2b6a9906fb7c83c6" providerId="LiveId" clId="{6508CF33-C4C4-41C0-9C18-A3EADC0A19A5}" dt="2023-12-23T19:59:42.076" v="2806"/>
          <ac:spMkLst>
            <pc:docMk/>
            <pc:sldMk cId="1847024569" sldId="1780"/>
            <ac:spMk id="6" creationId="{6548A871-7F77-7CE6-9C71-B0944C0006FE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0" creationId="{132863A4-CB85-E856-9FEA-9460A2E0E4F9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2" creationId="{07F0B019-ACFB-9B12-EF03-273795F336F8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3" creationId="{4E25724D-5805-802F-0632-DCF05C8100FC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4" creationId="{88725125-1251-D682-D59D-4DAA44B12110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5" creationId="{08A88638-2A18-CC69-5F33-E4409E713DD7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18" creationId="{5C3899AD-586F-8ECA-6843-5F642FFA3A17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19" creationId="{EEF4679B-4AAE-025B-E06F-FAD1BAEC7C9F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22" creationId="{4549107C-EF1F-172C-742D-A13E21CEBA76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24" creationId="{581FF8BC-8054-8511-B6C1-EA8009A61A7A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5" creationId="{196071E7-A04F-E377-E910-BED4B91A8496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6" creationId="{55C7EAB8-761C-883B-5284-47102B544E96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7" creationId="{E238742B-1636-B41E-6BDF-8981F3796EAA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8" creationId="{45451D31-882E-F20D-A589-450D1ECAB003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29" creationId="{D5AF305A-8871-9E5F-E235-F2F2B68DBE1F}"/>
          </ac:spMkLst>
        </pc:spChg>
        <pc:spChg chg="del">
          <ac:chgData name="I See Maths ltd" userId="2b6a9906fb7c83c6" providerId="LiveId" clId="{6508CF33-C4C4-41C0-9C18-A3EADC0A19A5}" dt="2023-12-23T19:56:01.489" v="2736" actId="478"/>
          <ac:spMkLst>
            <pc:docMk/>
            <pc:sldMk cId="1847024569" sldId="1780"/>
            <ac:spMk id="30" creationId="{A3ED3525-F273-6166-E7A2-A643F7E45D99}"/>
          </ac:spMkLst>
        </pc:spChg>
        <pc:spChg chg="del">
          <ac:chgData name="I See Maths ltd" userId="2b6a9906fb7c83c6" providerId="LiveId" clId="{6508CF33-C4C4-41C0-9C18-A3EADC0A19A5}" dt="2023-12-23T19:56:01.489" v="2736" actId="478"/>
          <ac:spMkLst>
            <pc:docMk/>
            <pc:sldMk cId="1847024569" sldId="1780"/>
            <ac:spMk id="31" creationId="{8326BD3D-4F0B-F37C-C9BB-01337C327DE2}"/>
          </ac:spMkLst>
        </pc:spChg>
        <pc:spChg chg="mod">
          <ac:chgData name="I See Maths ltd" userId="2b6a9906fb7c83c6" providerId="LiveId" clId="{6508CF33-C4C4-41C0-9C18-A3EADC0A19A5}" dt="2023-12-23T20:03:20.272" v="2963" actId="207"/>
          <ac:spMkLst>
            <pc:docMk/>
            <pc:sldMk cId="1847024569" sldId="1780"/>
            <ac:spMk id="35" creationId="{712E1242-8051-B1EC-1BBF-65936B688AB2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36" creationId="{9C96B783-0F02-906D-DC8F-6C735F8FF529}"/>
          </ac:spMkLst>
        </pc:spChg>
        <pc:spChg chg="del mod">
          <ac:chgData name="I See Maths ltd" userId="2b6a9906fb7c83c6" providerId="LiveId" clId="{6508CF33-C4C4-41C0-9C18-A3EADC0A19A5}" dt="2023-12-23T19:59:57.967" v="2808" actId="478"/>
          <ac:spMkLst>
            <pc:docMk/>
            <pc:sldMk cId="1847024569" sldId="1780"/>
            <ac:spMk id="41" creationId="{A4083273-B44B-267A-74E9-FCD4B1A904DD}"/>
          </ac:spMkLst>
        </pc:spChg>
        <pc:graphicFrameChg chg="add del mod modGraphic">
          <ac:chgData name="I See Maths ltd" userId="2b6a9906fb7c83c6" providerId="LiveId" clId="{6508CF33-C4C4-41C0-9C18-A3EADC0A19A5}" dt="2023-12-23T19:54:11.336" v="2693" actId="478"/>
          <ac:graphicFrameMkLst>
            <pc:docMk/>
            <pc:sldMk cId="1847024569" sldId="1780"/>
            <ac:graphicFrameMk id="4" creationId="{952F73D8-CBE0-D0C5-EFAB-2AD962D2A3F7}"/>
          </ac:graphicFrameMkLst>
        </pc:graphicFrameChg>
        <pc:graphicFrameChg chg="add del mod modGraphic">
          <ac:chgData name="I See Maths ltd" userId="2b6a9906fb7c83c6" providerId="LiveId" clId="{6508CF33-C4C4-41C0-9C18-A3EADC0A19A5}" dt="2023-12-23T19:55:38.637" v="2733" actId="478"/>
          <ac:graphicFrameMkLst>
            <pc:docMk/>
            <pc:sldMk cId="1847024569" sldId="1780"/>
            <ac:graphicFrameMk id="5" creationId="{E0CCE443-EA5F-DB7F-A4FF-670251936C0E}"/>
          </ac:graphicFrameMkLst>
        </pc:graphicFrameChg>
        <pc:cxnChg chg="del mod">
          <ac:chgData name="I See Maths ltd" userId="2b6a9906fb7c83c6" providerId="LiveId" clId="{6508CF33-C4C4-41C0-9C18-A3EADC0A19A5}" dt="2023-12-23T20:00:00.178" v="2809" actId="478"/>
          <ac:cxnSpMkLst>
            <pc:docMk/>
            <pc:sldMk cId="1847024569" sldId="1780"/>
            <ac:cxnSpMk id="34" creationId="{D6EA4C1E-7638-EE4D-6289-0EA06E8FA283}"/>
          </ac:cxnSpMkLst>
        </pc:cxnChg>
        <pc:cxnChg chg="del">
          <ac:chgData name="I See Maths ltd" userId="2b6a9906fb7c83c6" providerId="LiveId" clId="{6508CF33-C4C4-41C0-9C18-A3EADC0A19A5}" dt="2023-12-23T19:55:58.108" v="2735" actId="478"/>
          <ac:cxnSpMkLst>
            <pc:docMk/>
            <pc:sldMk cId="1847024569" sldId="1780"/>
            <ac:cxnSpMk id="39" creationId="{673D220F-6F7C-0238-8E55-C4B7AE9B4D9B}"/>
          </ac:cxnSpMkLst>
        </pc:cxnChg>
      </pc:sldChg>
      <pc:sldChg chg="addSp delSp modSp add mod">
        <pc:chgData name="I See Maths ltd" userId="2b6a9906fb7c83c6" providerId="LiveId" clId="{6508CF33-C4C4-41C0-9C18-A3EADC0A19A5}" dt="2023-12-23T20:02:24.756" v="2935" actId="1036"/>
        <pc:sldMkLst>
          <pc:docMk/>
          <pc:sldMk cId="3147616786" sldId="1781"/>
        </pc:sldMkLst>
        <pc:spChg chg="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3" creationId="{2DCA45A6-728D-8726-25AA-A75D593108F1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4" creationId="{E3762CEC-7A5E-A3D7-6250-90AB8F7DB102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5" creationId="{7266C41F-7F3F-878A-9CA9-BC743E27B354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6" creationId="{6548A871-7F77-7CE6-9C71-B0944C0006FE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7" creationId="{ABB4564B-FC33-8ADC-69F6-D2370E250C98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8" creationId="{632159FA-2C67-3537-1968-59B0AAF2948F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9" creationId="{25024B3E-6027-B4CB-FE22-76BD3A6BAB76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0" creationId="{132863A4-CB85-E856-9FEA-9460A2E0E4F9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2" creationId="{07F0B019-ACFB-9B12-EF03-273795F336F8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3" creationId="{4E25724D-5805-802F-0632-DCF05C8100FC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4" creationId="{88725125-1251-D682-D59D-4DAA44B12110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5" creationId="{08A88638-2A18-CC69-5F33-E4409E713DD7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16" creationId="{2A7C138F-850A-29D4-054D-049D735A12F2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18" creationId="{1919142D-0094-52B2-34B7-157A64583D6B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19" creationId="{8560B673-BB76-1332-A7D1-6CDBCF1016C6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36" creationId="{9C96B783-0F02-906D-DC8F-6C735F8FF529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41" creationId="{A4083273-B44B-267A-74E9-FCD4B1A904DD}"/>
          </ac:spMkLst>
        </pc:spChg>
        <pc:cxnChg chg="add mod">
          <ac:chgData name="I See Maths ltd" userId="2b6a9906fb7c83c6" providerId="LiveId" clId="{6508CF33-C4C4-41C0-9C18-A3EADC0A19A5}" dt="2023-12-23T20:02:24.756" v="2935" actId="1036"/>
          <ac:cxnSpMkLst>
            <pc:docMk/>
            <pc:sldMk cId="3147616786" sldId="1781"/>
            <ac:cxnSpMk id="11" creationId="{0E76036C-C719-74F8-B911-7B66017AB82A}"/>
          </ac:cxnSpMkLst>
        </pc:cxnChg>
        <pc:cxnChg chg="del">
          <ac:chgData name="I See Maths ltd" userId="2b6a9906fb7c83c6" providerId="LiveId" clId="{6508CF33-C4C4-41C0-9C18-A3EADC0A19A5}" dt="2023-12-23T19:59:25.713" v="2800" actId="478"/>
          <ac:cxnSpMkLst>
            <pc:docMk/>
            <pc:sldMk cId="3147616786" sldId="1781"/>
            <ac:cxnSpMk id="34" creationId="{D6EA4C1E-7638-EE4D-6289-0EA06E8FA283}"/>
          </ac:cxnSpMkLst>
        </pc:cxnChg>
      </pc:sldChg>
      <pc:sldChg chg="modSp add mod">
        <pc:chgData name="I See Maths ltd" userId="2b6a9906fb7c83c6" providerId="LiveId" clId="{6508CF33-C4C4-41C0-9C18-A3EADC0A19A5}" dt="2023-12-23T20:02:15.446" v="2915" actId="1036"/>
        <pc:sldMkLst>
          <pc:docMk/>
          <pc:sldMk cId="1742287540" sldId="1782"/>
        </pc:sldMkLst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6" creationId="{6548A871-7F77-7CE6-9C71-B0944C0006FE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0" creationId="{132863A4-CB85-E856-9FEA-9460A2E0E4F9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2" creationId="{07F0B019-ACFB-9B12-EF03-273795F336F8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3" creationId="{4E25724D-5805-802F-0632-DCF05C8100FC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4" creationId="{88725125-1251-D682-D59D-4DAA44B12110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5" creationId="{08A88638-2A18-CC69-5F33-E4409E713DD7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36" creationId="{9C96B783-0F02-906D-DC8F-6C735F8FF529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41" creationId="{A4083273-B44B-267A-74E9-FCD4B1A904DD}"/>
          </ac:spMkLst>
        </pc:spChg>
        <pc:cxnChg chg="mod">
          <ac:chgData name="I See Maths ltd" userId="2b6a9906fb7c83c6" providerId="LiveId" clId="{6508CF33-C4C4-41C0-9C18-A3EADC0A19A5}" dt="2023-12-23T20:02:15.446" v="2915" actId="1036"/>
          <ac:cxnSpMkLst>
            <pc:docMk/>
            <pc:sldMk cId="1742287540" sldId="1782"/>
            <ac:cxnSpMk id="34" creationId="{D6EA4C1E-7638-EE4D-6289-0EA06E8FA283}"/>
          </ac:cxnSpMkLst>
        </pc:cxnChg>
      </pc:sldChg>
      <pc:sldChg chg="addSp delSp modSp add mod">
        <pc:chgData name="I See Maths ltd" userId="2b6a9906fb7c83c6" providerId="LiveId" clId="{6508CF33-C4C4-41C0-9C18-A3EADC0A19A5}" dt="2023-12-23T20:03:00.739" v="2959" actId="478"/>
        <pc:sldMkLst>
          <pc:docMk/>
          <pc:sldMk cId="3579311240" sldId="1783"/>
        </pc:sldMkLst>
        <pc:spChg chg="add del mod">
          <ac:chgData name="I See Maths ltd" userId="2b6a9906fb7c83c6" providerId="LiveId" clId="{6508CF33-C4C4-41C0-9C18-A3EADC0A19A5}" dt="2023-12-23T20:03:00.739" v="2959" actId="478"/>
          <ac:spMkLst>
            <pc:docMk/>
            <pc:sldMk cId="3579311240" sldId="1783"/>
            <ac:spMk id="8" creationId="{8F87074D-539B-80A5-1F6F-B33B539205A1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0" creationId="{132863A4-CB85-E856-9FEA-9460A2E0E4F9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2" creationId="{07F0B019-ACFB-9B12-EF03-273795F336F8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3" creationId="{4E25724D-5805-802F-0632-DCF05C8100FC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4" creationId="{88725125-1251-D682-D59D-4DAA44B12110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5" creationId="{08A88638-2A18-CC69-5F33-E4409E713DD7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36" creationId="{9C96B783-0F02-906D-DC8F-6C735F8FF529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41" creationId="{A4083273-B44B-267A-74E9-FCD4B1A904DD}"/>
          </ac:spMkLst>
        </pc:spChg>
        <pc:cxnChg chg="add del mod">
          <ac:chgData name="I See Maths ltd" userId="2b6a9906fb7c83c6" providerId="LiveId" clId="{6508CF33-C4C4-41C0-9C18-A3EADC0A19A5}" dt="2023-12-23T20:02:57.967" v="2958" actId="478"/>
          <ac:cxnSpMkLst>
            <pc:docMk/>
            <pc:sldMk cId="3579311240" sldId="1783"/>
            <ac:cxnSpMk id="3" creationId="{83A5BA33-3377-0D62-7307-383F9389EA58}"/>
          </ac:cxnSpMkLst>
        </pc:cxnChg>
        <pc:cxnChg chg="add del mod">
          <ac:chgData name="I See Maths ltd" userId="2b6a9906fb7c83c6" providerId="LiveId" clId="{6508CF33-C4C4-41C0-9C18-A3EADC0A19A5}" dt="2023-12-23T20:02:55.940" v="2957" actId="478"/>
          <ac:cxnSpMkLst>
            <pc:docMk/>
            <pc:sldMk cId="3579311240" sldId="1783"/>
            <ac:cxnSpMk id="6" creationId="{8B4ED9A5-091F-9445-9F08-A71C60263610}"/>
          </ac:cxnSpMkLst>
        </pc:cxnChg>
        <pc:cxnChg chg="mod">
          <ac:chgData name="I See Maths ltd" userId="2b6a9906fb7c83c6" providerId="LiveId" clId="{6508CF33-C4C4-41C0-9C18-A3EADC0A19A5}" dt="2023-12-23T20:02:04.335" v="2895" actId="1036"/>
          <ac:cxnSpMkLst>
            <pc:docMk/>
            <pc:sldMk cId="3579311240" sldId="1783"/>
            <ac:cxnSpMk id="34" creationId="{D6EA4C1E-7638-EE4D-6289-0EA06E8FA283}"/>
          </ac:cxnSpMkLst>
        </pc:cxnChg>
      </pc:sldChg>
      <pc:sldChg chg="add">
        <pc:chgData name="I See Maths ltd" userId="2b6a9906fb7c83c6" providerId="LiveId" clId="{6508CF33-C4C4-41C0-9C18-A3EADC0A19A5}" dt="2023-12-23T20:02:52.855" v="2956" actId="2890"/>
        <pc:sldMkLst>
          <pc:docMk/>
          <pc:sldMk cId="1480635391" sldId="1784"/>
        </pc:sldMkLst>
      </pc:sldChg>
      <pc:sldChg chg="add">
        <pc:chgData name="I See Maths ltd" userId="2b6a9906fb7c83c6" providerId="LiveId" clId="{6508CF33-C4C4-41C0-9C18-A3EADC0A19A5}" dt="2023-12-23T20:03:06.185" v="2960" actId="2890"/>
        <pc:sldMkLst>
          <pc:docMk/>
          <pc:sldMk cId="3766022371" sldId="1785"/>
        </pc:sldMkLst>
      </pc:sldChg>
      <pc:sldChg chg="add">
        <pc:chgData name="I See Maths ltd" userId="2b6a9906fb7c83c6" providerId="LiveId" clId="{6508CF33-C4C4-41C0-9C18-A3EADC0A19A5}" dt="2023-12-23T20:03:13.580" v="2962" actId="2890"/>
        <pc:sldMkLst>
          <pc:docMk/>
          <pc:sldMk cId="4012773116" sldId="1786"/>
        </pc:sldMkLst>
      </pc:sldChg>
      <pc:sldChg chg="addSp modSp add mod">
        <pc:chgData name="I See Maths ltd" userId="2b6a9906fb7c83c6" providerId="LiveId" clId="{6508CF33-C4C4-41C0-9C18-A3EADC0A19A5}" dt="2023-12-23T20:04:00.869" v="3021" actId="6549"/>
        <pc:sldMkLst>
          <pc:docMk/>
          <pc:sldMk cId="261058640" sldId="1787"/>
        </pc:sldMkLst>
        <pc:spChg chg="add mod">
          <ac:chgData name="I See Maths ltd" userId="2b6a9906fb7c83c6" providerId="LiveId" clId="{6508CF33-C4C4-41C0-9C18-A3EADC0A19A5}" dt="2023-12-23T20:04:00.869" v="3021" actId="6549"/>
          <ac:spMkLst>
            <pc:docMk/>
            <pc:sldMk cId="261058640" sldId="1787"/>
            <ac:spMk id="3" creationId="{8649A467-ADAD-A1B6-DC08-3D5BAC78431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23/12/2023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13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32C61A-564D-4EB0-6A87-BEA50C78183F}"/>
              </a:ext>
            </a:extLst>
          </p:cNvPr>
          <p:cNvSpPr/>
          <p:nvPr/>
        </p:nvSpPr>
        <p:spPr>
          <a:xfrm>
            <a:off x="2978224" y="2487579"/>
            <a:ext cx="719717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78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209B60-8C91-C5CC-691D-0FFFBD4A0BB1}"/>
              </a:ext>
            </a:extLst>
          </p:cNvPr>
          <p:cNvSpPr/>
          <p:nvPr/>
        </p:nvSpPr>
        <p:spPr>
          <a:xfrm>
            <a:off x="467327" y="5440455"/>
            <a:ext cx="109962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Explain the Mistake: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6768349-0772-24A9-AF09-82AF12529A3A}"/>
              </a:ext>
            </a:extLst>
          </p:cNvPr>
          <p:cNvSpPr/>
          <p:nvPr/>
        </p:nvSpPr>
        <p:spPr>
          <a:xfrm>
            <a:off x="5836023" y="6755004"/>
            <a:ext cx="6010835" cy="1738081"/>
          </a:xfrm>
          <a:prstGeom prst="wedgeRoundRectCallout">
            <a:avLst>
              <a:gd name="adj1" fmla="val -60751"/>
              <a:gd name="adj2" fmla="val -24556"/>
              <a:gd name="adj3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answer is 26 because 29 – 4 = 25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9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942960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9449258" y="7537352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638225" y="6070483"/>
            <a:ext cx="790427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29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9350917" y="7471175"/>
            <a:ext cx="122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644163" y="7264108"/>
            <a:ext cx="6660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5EBC1-387F-B85F-8F2A-3B8B94F720AD}"/>
              </a:ext>
            </a:extLst>
          </p:cNvPr>
          <p:cNvSpPr txBox="1"/>
          <p:nvPr/>
        </p:nvSpPr>
        <p:spPr>
          <a:xfrm>
            <a:off x="1129554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Oak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14D32-925E-2A94-0358-F1203F873C8F}"/>
              </a:ext>
            </a:extLst>
          </p:cNvPr>
          <p:cNvSpPr txBox="1"/>
          <p:nvPr/>
        </p:nvSpPr>
        <p:spPr>
          <a:xfrm>
            <a:off x="779931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Beech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0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9449258" y="7537352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638225" y="6070483"/>
            <a:ext cx="790427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29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9350917" y="7471175"/>
            <a:ext cx="122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644163" y="7264108"/>
            <a:ext cx="6660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5EBC1-387F-B85F-8F2A-3B8B94F720AD}"/>
              </a:ext>
            </a:extLst>
          </p:cNvPr>
          <p:cNvSpPr txBox="1"/>
          <p:nvPr/>
        </p:nvSpPr>
        <p:spPr>
          <a:xfrm>
            <a:off x="1129554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Oak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14D32-925E-2A94-0358-F1203F873C8F}"/>
              </a:ext>
            </a:extLst>
          </p:cNvPr>
          <p:cNvSpPr txBox="1"/>
          <p:nvPr/>
        </p:nvSpPr>
        <p:spPr>
          <a:xfrm>
            <a:off x="779931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Beech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0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9449258" y="7537352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4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638225" y="6070483"/>
            <a:ext cx="790427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29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9350917" y="7471175"/>
            <a:ext cx="122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644163" y="7264108"/>
            <a:ext cx="6660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5EBC1-387F-B85F-8F2A-3B8B94F720AD}"/>
              </a:ext>
            </a:extLst>
          </p:cNvPr>
          <p:cNvSpPr txBox="1"/>
          <p:nvPr/>
        </p:nvSpPr>
        <p:spPr>
          <a:xfrm>
            <a:off x="1129554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Oak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14D32-925E-2A94-0358-F1203F873C8F}"/>
              </a:ext>
            </a:extLst>
          </p:cNvPr>
          <p:cNvSpPr txBox="1"/>
          <p:nvPr/>
        </p:nvSpPr>
        <p:spPr>
          <a:xfrm>
            <a:off x="779931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Beech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A177A-A5F0-0EAC-D08B-7B122C9FD5B3}"/>
              </a:ext>
            </a:extLst>
          </p:cNvPr>
          <p:cNvSpPr txBox="1"/>
          <p:nvPr/>
        </p:nvSpPr>
        <p:spPr>
          <a:xfrm>
            <a:off x="12460446" y="6327541"/>
            <a:ext cx="3662578" cy="167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800"/>
              </a:spcAft>
              <a:defRPr/>
            </a:pPr>
            <a:r>
              <a:rPr lang="en-US" sz="4400" dirty="0">
                <a:solidFill>
                  <a:schemeClr val="accent1"/>
                </a:solidFill>
                <a:latin typeface="Century Gothic" panose="020B0502020202020204" pitchFamily="34" charset="0"/>
              </a:rPr>
              <a:t>29 + 25 = 54</a:t>
            </a:r>
          </a:p>
          <a:p>
            <a:pPr defTabSz="1247942">
              <a:defRPr/>
            </a:pPr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54 children</a:t>
            </a:r>
            <a:endParaRPr lang="en-GB" sz="44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93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£28.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6969A-EB3D-D125-FF6C-91EC4E70B56E}"/>
              </a:ext>
            </a:extLst>
          </p:cNvPr>
          <p:cNvSpPr/>
          <p:nvPr/>
        </p:nvSpPr>
        <p:spPr>
          <a:xfrm>
            <a:off x="503965" y="2482125"/>
            <a:ext cx="8411435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E7A77-C78D-51BB-8570-F6D030A7A43C}"/>
              </a:ext>
            </a:extLst>
          </p:cNvPr>
          <p:cNvSpPr txBox="1"/>
          <p:nvPr/>
        </p:nvSpPr>
        <p:spPr>
          <a:xfrm>
            <a:off x="10595618" y="1500894"/>
            <a:ext cx="40944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BD6D4A0-5CAA-AEBC-F562-F6842EA2A814}"/>
              </a:ext>
            </a:extLst>
          </p:cNvPr>
          <p:cNvCxnSpPr>
            <a:cxnSpLocks/>
          </p:cNvCxnSpPr>
          <p:nvPr/>
        </p:nvCxnSpPr>
        <p:spPr>
          <a:xfrm flipH="1">
            <a:off x="9066705" y="2178424"/>
            <a:ext cx="1417949" cy="619269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31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£28.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891962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£28.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8046554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£28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6997687" y="7471175"/>
            <a:ext cx="318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254200" y="7264108"/>
            <a:ext cx="468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5EBC1-387F-B85F-8F2A-3B8B94F720AD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14D32-925E-2A94-0358-F1203F873C8F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20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£28.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8046554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£28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6997687" y="7471175"/>
            <a:ext cx="318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254200" y="7264108"/>
            <a:ext cx="468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£16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252A1D-7417-D92B-7E63-69148E48A621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0AB585-7F10-5D88-84B4-072AF32EE161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4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£28.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8046554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£28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6997687" y="7471175"/>
            <a:ext cx="318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254200" y="7264108"/>
            <a:ext cx="468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£16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54C7F2-0E79-255A-0CD4-8C1EB7D13D1E}"/>
              </a:ext>
            </a:extLst>
          </p:cNvPr>
          <p:cNvSpPr/>
          <p:nvPr/>
        </p:nvSpPr>
        <p:spPr>
          <a:xfrm>
            <a:off x="11319679" y="4748808"/>
            <a:ext cx="4426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Which Answer? 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6A4E21D2-AA57-1CD3-238E-D0A3D5C51E71}"/>
              </a:ext>
            </a:extLst>
          </p:cNvPr>
          <p:cNvSpPr/>
          <p:nvPr/>
        </p:nvSpPr>
        <p:spPr>
          <a:xfrm>
            <a:off x="11417127" y="5971170"/>
            <a:ext cx="1512000" cy="864000"/>
          </a:xfrm>
          <a:prstGeom prst="wedgeRoundRectCallout">
            <a:avLst>
              <a:gd name="adj1" fmla="val 68730"/>
              <a:gd name="adj2" fmla="val -30278"/>
              <a:gd name="adj3" fmla="val 16667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£16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5099AC59-4657-8C3C-6670-0D26BC660F5C}"/>
              </a:ext>
            </a:extLst>
          </p:cNvPr>
          <p:cNvSpPr/>
          <p:nvPr/>
        </p:nvSpPr>
        <p:spPr>
          <a:xfrm>
            <a:off x="14032800" y="6390725"/>
            <a:ext cx="1512000" cy="864000"/>
          </a:xfrm>
          <a:prstGeom prst="wedgeRoundRectCallout">
            <a:avLst>
              <a:gd name="adj1" fmla="val -66452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£44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1DBB4-32A4-5E2C-1BE6-AD4DFA33F074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5F9F50-D7A9-FD70-0D62-6AEDAB332DB5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5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13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32C61A-564D-4EB0-6A87-BEA50C78183F}"/>
              </a:ext>
            </a:extLst>
          </p:cNvPr>
          <p:cNvSpPr/>
          <p:nvPr/>
        </p:nvSpPr>
        <p:spPr>
          <a:xfrm>
            <a:off x="2978224" y="2487579"/>
            <a:ext cx="719717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279B1D-7595-5FBE-1202-A403DBFB813E}"/>
              </a:ext>
            </a:extLst>
          </p:cNvPr>
          <p:cNvSpPr/>
          <p:nvPr/>
        </p:nvSpPr>
        <p:spPr>
          <a:xfrm>
            <a:off x="467327" y="4924568"/>
            <a:ext cx="5718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Agree or Disagree? 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1C4B62DF-81AB-B2A8-872B-849E3B98ECC6}"/>
              </a:ext>
            </a:extLst>
          </p:cNvPr>
          <p:cNvSpPr/>
          <p:nvPr/>
        </p:nvSpPr>
        <p:spPr>
          <a:xfrm>
            <a:off x="4504764" y="6220297"/>
            <a:ext cx="6414248" cy="1904902"/>
          </a:xfrm>
          <a:prstGeom prst="wedgeRoundRectCallout">
            <a:avLst>
              <a:gd name="adj1" fmla="val -58235"/>
              <a:gd name="adj2" fmla="val -25968"/>
              <a:gd name="adj3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We will subtract because it says </a:t>
            </a:r>
            <a:r>
              <a:rPr lang="en-US" sz="4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fewer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0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£28.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8046554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£28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6997687" y="7471175"/>
            <a:ext cx="318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254200" y="7264108"/>
            <a:ext cx="468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£16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5099AC59-4657-8C3C-6670-0D26BC660F5C}"/>
              </a:ext>
            </a:extLst>
          </p:cNvPr>
          <p:cNvSpPr/>
          <p:nvPr/>
        </p:nvSpPr>
        <p:spPr>
          <a:xfrm>
            <a:off x="14032800" y="6390725"/>
            <a:ext cx="1512000" cy="864000"/>
          </a:xfrm>
          <a:prstGeom prst="wedgeRoundRectCallout">
            <a:avLst>
              <a:gd name="adj1" fmla="val -66452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£44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5B1BD2-C505-797D-AC48-E80AA52C21B6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82A905-3B96-A7C5-5B0F-42B4FE41347F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071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472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7C5CEAA-22E5-2609-6789-5EEE8122C4CA}"/>
              </a:ext>
            </a:extLst>
          </p:cNvPr>
          <p:cNvSpPr/>
          <p:nvPr/>
        </p:nvSpPr>
        <p:spPr>
          <a:xfrm>
            <a:off x="740553" y="5459274"/>
            <a:ext cx="1553340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Give a possible answer.</a:t>
            </a:r>
          </a:p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There could be… children and… adults at the park.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4176350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062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5547603" y="6312079"/>
            <a:ext cx="5562000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5553539" y="7505704"/>
            <a:ext cx="3151517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4697834" y="6430435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4697833" y="766503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11327843" y="6312084"/>
            <a:ext cx="228600" cy="2129620"/>
          </a:xfrm>
          <a:prstGeom prst="rightBracket">
            <a:avLst/>
          </a:prstGeom>
          <a:ln w="5715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3899AD-586F-8ECA-6843-5F642FFA3A17}"/>
              </a:ext>
            </a:extLst>
          </p:cNvPr>
          <p:cNvSpPr/>
          <p:nvPr/>
        </p:nvSpPr>
        <p:spPr>
          <a:xfrm>
            <a:off x="573325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F4679B-4AAE-025B-E06F-FAD1BAEC7C9F}"/>
              </a:ext>
            </a:extLst>
          </p:cNvPr>
          <p:cNvSpPr/>
          <p:nvPr/>
        </p:nvSpPr>
        <p:spPr>
          <a:xfrm>
            <a:off x="6511155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49107C-EF1F-172C-742D-A13E21CEBA76}"/>
              </a:ext>
            </a:extLst>
          </p:cNvPr>
          <p:cNvSpPr/>
          <p:nvPr/>
        </p:nvSpPr>
        <p:spPr>
          <a:xfrm>
            <a:off x="7307411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1FF8BC-8054-8511-B6C1-EA8009A61A7A}"/>
              </a:ext>
            </a:extLst>
          </p:cNvPr>
          <p:cNvSpPr/>
          <p:nvPr/>
        </p:nvSpPr>
        <p:spPr>
          <a:xfrm>
            <a:off x="808530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6071E7-A04F-E377-E910-BED4B91A8496}"/>
              </a:ext>
            </a:extLst>
          </p:cNvPr>
          <p:cNvSpPr/>
          <p:nvPr/>
        </p:nvSpPr>
        <p:spPr>
          <a:xfrm>
            <a:off x="573325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5C7EAB8-761C-883B-5284-47102B544E96}"/>
              </a:ext>
            </a:extLst>
          </p:cNvPr>
          <p:cNvSpPr/>
          <p:nvPr/>
        </p:nvSpPr>
        <p:spPr>
          <a:xfrm>
            <a:off x="6511155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8742B-1636-B41E-6BDF-8981F3796EAA}"/>
              </a:ext>
            </a:extLst>
          </p:cNvPr>
          <p:cNvSpPr/>
          <p:nvPr/>
        </p:nvSpPr>
        <p:spPr>
          <a:xfrm>
            <a:off x="7307411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5451D31-882E-F20D-A589-450D1ECAB003}"/>
              </a:ext>
            </a:extLst>
          </p:cNvPr>
          <p:cNvSpPr/>
          <p:nvPr/>
        </p:nvSpPr>
        <p:spPr>
          <a:xfrm>
            <a:off x="808530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AF305A-8871-9E5F-E235-F2F2B68DBE1F}"/>
              </a:ext>
            </a:extLst>
          </p:cNvPr>
          <p:cNvSpPr/>
          <p:nvPr/>
        </p:nvSpPr>
        <p:spPr>
          <a:xfrm>
            <a:off x="8882749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ED3525-F273-6166-E7A2-A643F7E45D99}"/>
              </a:ext>
            </a:extLst>
          </p:cNvPr>
          <p:cNvSpPr/>
          <p:nvPr/>
        </p:nvSpPr>
        <p:spPr>
          <a:xfrm>
            <a:off x="9660646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26BD3D-4F0B-F37C-C9BB-01337C327DE2}"/>
              </a:ext>
            </a:extLst>
          </p:cNvPr>
          <p:cNvSpPr/>
          <p:nvPr/>
        </p:nvSpPr>
        <p:spPr>
          <a:xfrm>
            <a:off x="10456902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8718504" y="6285185"/>
            <a:ext cx="0" cy="93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11661397" y="7024908"/>
            <a:ext cx="245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 people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FD3A8B-28EA-8A6A-38D5-3464B6491DA8}"/>
              </a:ext>
            </a:extLst>
          </p:cNvPr>
          <p:cNvSpPr/>
          <p:nvPr/>
        </p:nvSpPr>
        <p:spPr>
          <a:xfrm>
            <a:off x="5413895" y="6161223"/>
            <a:ext cx="3195489" cy="24041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646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5547603" y="6312079"/>
            <a:ext cx="5562000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5553539" y="7505704"/>
            <a:ext cx="3151517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4697834" y="6430435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4697833" y="766503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11327843" y="6312084"/>
            <a:ext cx="228600" cy="2129620"/>
          </a:xfrm>
          <a:prstGeom prst="rightBracket">
            <a:avLst/>
          </a:prstGeom>
          <a:ln w="5715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3899AD-586F-8ECA-6843-5F642FFA3A17}"/>
              </a:ext>
            </a:extLst>
          </p:cNvPr>
          <p:cNvSpPr/>
          <p:nvPr/>
        </p:nvSpPr>
        <p:spPr>
          <a:xfrm>
            <a:off x="573325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F4679B-4AAE-025B-E06F-FAD1BAEC7C9F}"/>
              </a:ext>
            </a:extLst>
          </p:cNvPr>
          <p:cNvSpPr/>
          <p:nvPr/>
        </p:nvSpPr>
        <p:spPr>
          <a:xfrm>
            <a:off x="6511155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49107C-EF1F-172C-742D-A13E21CEBA76}"/>
              </a:ext>
            </a:extLst>
          </p:cNvPr>
          <p:cNvSpPr/>
          <p:nvPr/>
        </p:nvSpPr>
        <p:spPr>
          <a:xfrm>
            <a:off x="7307411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1FF8BC-8054-8511-B6C1-EA8009A61A7A}"/>
              </a:ext>
            </a:extLst>
          </p:cNvPr>
          <p:cNvSpPr/>
          <p:nvPr/>
        </p:nvSpPr>
        <p:spPr>
          <a:xfrm>
            <a:off x="808530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6071E7-A04F-E377-E910-BED4B91A8496}"/>
              </a:ext>
            </a:extLst>
          </p:cNvPr>
          <p:cNvSpPr/>
          <p:nvPr/>
        </p:nvSpPr>
        <p:spPr>
          <a:xfrm>
            <a:off x="573325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5C7EAB8-761C-883B-5284-47102B544E96}"/>
              </a:ext>
            </a:extLst>
          </p:cNvPr>
          <p:cNvSpPr/>
          <p:nvPr/>
        </p:nvSpPr>
        <p:spPr>
          <a:xfrm>
            <a:off x="6511155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8742B-1636-B41E-6BDF-8981F3796EAA}"/>
              </a:ext>
            </a:extLst>
          </p:cNvPr>
          <p:cNvSpPr/>
          <p:nvPr/>
        </p:nvSpPr>
        <p:spPr>
          <a:xfrm>
            <a:off x="7307411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5451D31-882E-F20D-A589-450D1ECAB003}"/>
              </a:ext>
            </a:extLst>
          </p:cNvPr>
          <p:cNvSpPr/>
          <p:nvPr/>
        </p:nvSpPr>
        <p:spPr>
          <a:xfrm>
            <a:off x="808530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AF305A-8871-9E5F-E235-F2F2B68DBE1F}"/>
              </a:ext>
            </a:extLst>
          </p:cNvPr>
          <p:cNvSpPr/>
          <p:nvPr/>
        </p:nvSpPr>
        <p:spPr>
          <a:xfrm>
            <a:off x="8882749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ED3525-F273-6166-E7A2-A643F7E45D99}"/>
              </a:ext>
            </a:extLst>
          </p:cNvPr>
          <p:cNvSpPr/>
          <p:nvPr/>
        </p:nvSpPr>
        <p:spPr>
          <a:xfrm>
            <a:off x="9660646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26BD3D-4F0B-F37C-C9BB-01337C327DE2}"/>
              </a:ext>
            </a:extLst>
          </p:cNvPr>
          <p:cNvSpPr/>
          <p:nvPr/>
        </p:nvSpPr>
        <p:spPr>
          <a:xfrm>
            <a:off x="10456902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8718504" y="6285185"/>
            <a:ext cx="0" cy="93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11661397" y="7024908"/>
            <a:ext cx="245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 people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FD3A8B-28EA-8A6A-38D5-3464B6491DA8}"/>
              </a:ext>
            </a:extLst>
          </p:cNvPr>
          <p:cNvSpPr/>
          <p:nvPr/>
        </p:nvSpPr>
        <p:spPr>
          <a:xfrm>
            <a:off x="5413895" y="6161223"/>
            <a:ext cx="3195489" cy="24041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3D220F-6F7C-0238-8E55-C4B7AE9B4D9B}"/>
              </a:ext>
            </a:extLst>
          </p:cNvPr>
          <p:cNvCxnSpPr>
            <a:cxnSpLocks/>
          </p:cNvCxnSpPr>
          <p:nvPr/>
        </p:nvCxnSpPr>
        <p:spPr>
          <a:xfrm flipH="1">
            <a:off x="10044198" y="5597224"/>
            <a:ext cx="1108079" cy="603506"/>
          </a:xfrm>
          <a:prstGeom prst="straightConnector1">
            <a:avLst/>
          </a:prstGeom>
          <a:ln w="57150" cap="rnd">
            <a:solidFill>
              <a:srgbClr val="FF000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11232959" y="5185411"/>
            <a:ext cx="3757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more children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834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5547603" y="6312079"/>
            <a:ext cx="5562000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5553539" y="7505704"/>
            <a:ext cx="3151517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4697834" y="6430435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4697833" y="766503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11327843" y="6312084"/>
            <a:ext cx="228600" cy="2129620"/>
          </a:xfrm>
          <a:prstGeom prst="rightBracket">
            <a:avLst/>
          </a:prstGeom>
          <a:ln w="5715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3899AD-586F-8ECA-6843-5F642FFA3A17}"/>
              </a:ext>
            </a:extLst>
          </p:cNvPr>
          <p:cNvSpPr/>
          <p:nvPr/>
        </p:nvSpPr>
        <p:spPr>
          <a:xfrm>
            <a:off x="573325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F4679B-4AAE-025B-E06F-FAD1BAEC7C9F}"/>
              </a:ext>
            </a:extLst>
          </p:cNvPr>
          <p:cNvSpPr/>
          <p:nvPr/>
        </p:nvSpPr>
        <p:spPr>
          <a:xfrm>
            <a:off x="6511155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49107C-EF1F-172C-742D-A13E21CEBA76}"/>
              </a:ext>
            </a:extLst>
          </p:cNvPr>
          <p:cNvSpPr/>
          <p:nvPr/>
        </p:nvSpPr>
        <p:spPr>
          <a:xfrm>
            <a:off x="7307411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1FF8BC-8054-8511-B6C1-EA8009A61A7A}"/>
              </a:ext>
            </a:extLst>
          </p:cNvPr>
          <p:cNvSpPr/>
          <p:nvPr/>
        </p:nvSpPr>
        <p:spPr>
          <a:xfrm>
            <a:off x="808530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6071E7-A04F-E377-E910-BED4B91A8496}"/>
              </a:ext>
            </a:extLst>
          </p:cNvPr>
          <p:cNvSpPr/>
          <p:nvPr/>
        </p:nvSpPr>
        <p:spPr>
          <a:xfrm>
            <a:off x="573325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5C7EAB8-761C-883B-5284-47102B544E96}"/>
              </a:ext>
            </a:extLst>
          </p:cNvPr>
          <p:cNvSpPr/>
          <p:nvPr/>
        </p:nvSpPr>
        <p:spPr>
          <a:xfrm>
            <a:off x="6511155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8742B-1636-B41E-6BDF-8981F3796EAA}"/>
              </a:ext>
            </a:extLst>
          </p:cNvPr>
          <p:cNvSpPr/>
          <p:nvPr/>
        </p:nvSpPr>
        <p:spPr>
          <a:xfrm>
            <a:off x="7307411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5451D31-882E-F20D-A589-450D1ECAB003}"/>
              </a:ext>
            </a:extLst>
          </p:cNvPr>
          <p:cNvSpPr/>
          <p:nvPr/>
        </p:nvSpPr>
        <p:spPr>
          <a:xfrm>
            <a:off x="808530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AF305A-8871-9E5F-E235-F2F2B68DBE1F}"/>
              </a:ext>
            </a:extLst>
          </p:cNvPr>
          <p:cNvSpPr/>
          <p:nvPr/>
        </p:nvSpPr>
        <p:spPr>
          <a:xfrm>
            <a:off x="8882749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ED3525-F273-6166-E7A2-A643F7E45D99}"/>
              </a:ext>
            </a:extLst>
          </p:cNvPr>
          <p:cNvSpPr/>
          <p:nvPr/>
        </p:nvSpPr>
        <p:spPr>
          <a:xfrm>
            <a:off x="9660646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26BD3D-4F0B-F37C-C9BB-01337C327DE2}"/>
              </a:ext>
            </a:extLst>
          </p:cNvPr>
          <p:cNvSpPr/>
          <p:nvPr/>
        </p:nvSpPr>
        <p:spPr>
          <a:xfrm>
            <a:off x="10456902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8718504" y="6285185"/>
            <a:ext cx="0" cy="93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11661397" y="7024908"/>
            <a:ext cx="245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 people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FD3A8B-28EA-8A6A-38D5-3464B6491DA8}"/>
              </a:ext>
            </a:extLst>
          </p:cNvPr>
          <p:cNvSpPr/>
          <p:nvPr/>
        </p:nvSpPr>
        <p:spPr>
          <a:xfrm>
            <a:off x="5413895" y="6161223"/>
            <a:ext cx="3195489" cy="24041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3D220F-6F7C-0238-8E55-C4B7AE9B4D9B}"/>
              </a:ext>
            </a:extLst>
          </p:cNvPr>
          <p:cNvCxnSpPr>
            <a:cxnSpLocks/>
          </p:cNvCxnSpPr>
          <p:nvPr/>
        </p:nvCxnSpPr>
        <p:spPr>
          <a:xfrm flipH="1">
            <a:off x="10044198" y="5597224"/>
            <a:ext cx="1108079" cy="603506"/>
          </a:xfrm>
          <a:prstGeom prst="straightConnector1">
            <a:avLst/>
          </a:prstGeom>
          <a:ln w="57150" cap="rnd">
            <a:solidFill>
              <a:srgbClr val="FF000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11232959" y="5185411"/>
            <a:ext cx="3757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more children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33DB23C-09C4-D54C-10C8-568249125E2B}"/>
              </a:ext>
            </a:extLst>
          </p:cNvPr>
          <p:cNvCxnSpPr>
            <a:cxnSpLocks/>
          </p:cNvCxnSpPr>
          <p:nvPr/>
        </p:nvCxnSpPr>
        <p:spPr>
          <a:xfrm>
            <a:off x="5413895" y="5597224"/>
            <a:ext cx="1370340" cy="1561504"/>
          </a:xfrm>
          <a:prstGeom prst="straightConnector1">
            <a:avLst/>
          </a:prstGeom>
          <a:ln w="57150" cap="rnd">
            <a:solidFill>
              <a:srgbClr val="FF000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0EAF810-BED6-E5A8-2456-668765C3E8D9}"/>
              </a:ext>
            </a:extLst>
          </p:cNvPr>
          <p:cNvSpPr txBox="1"/>
          <p:nvPr/>
        </p:nvSpPr>
        <p:spPr>
          <a:xfrm>
            <a:off x="443753" y="4901479"/>
            <a:ext cx="6204870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200"/>
              </a:spcAft>
              <a:defRPr/>
            </a:pPr>
            <a:r>
              <a:rPr lang="en-US" sz="3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people hidden?</a:t>
            </a:r>
          </a:p>
          <a:p>
            <a:pPr defTabSz="1247942">
              <a:spcAft>
                <a:spcPts val="1200"/>
              </a:spcAft>
              <a:defRPr/>
            </a:pPr>
            <a:r>
              <a:rPr lang="en-US" sz="3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children?</a:t>
            </a:r>
          </a:p>
          <a:p>
            <a:pPr defTabSz="1247942">
              <a:spcAft>
                <a:spcPts val="1200"/>
              </a:spcAft>
              <a:defRPr/>
            </a:pPr>
            <a:r>
              <a:rPr lang="en-US" sz="34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How many adults?</a:t>
            </a:r>
            <a:endParaRPr lang="en-GB" sz="34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60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5547603" y="6312079"/>
            <a:ext cx="5562000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5553539" y="7505704"/>
            <a:ext cx="3151517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4697834" y="6430435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4697833" y="766503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11327843" y="6312084"/>
            <a:ext cx="228600" cy="2129620"/>
          </a:xfrm>
          <a:prstGeom prst="rightBracket">
            <a:avLst/>
          </a:prstGeom>
          <a:ln w="5715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3899AD-586F-8ECA-6843-5F642FFA3A17}"/>
              </a:ext>
            </a:extLst>
          </p:cNvPr>
          <p:cNvSpPr/>
          <p:nvPr/>
        </p:nvSpPr>
        <p:spPr>
          <a:xfrm>
            <a:off x="573325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F4679B-4AAE-025B-E06F-FAD1BAEC7C9F}"/>
              </a:ext>
            </a:extLst>
          </p:cNvPr>
          <p:cNvSpPr/>
          <p:nvPr/>
        </p:nvSpPr>
        <p:spPr>
          <a:xfrm>
            <a:off x="6511155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49107C-EF1F-172C-742D-A13E21CEBA76}"/>
              </a:ext>
            </a:extLst>
          </p:cNvPr>
          <p:cNvSpPr/>
          <p:nvPr/>
        </p:nvSpPr>
        <p:spPr>
          <a:xfrm>
            <a:off x="7307411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1FF8BC-8054-8511-B6C1-EA8009A61A7A}"/>
              </a:ext>
            </a:extLst>
          </p:cNvPr>
          <p:cNvSpPr/>
          <p:nvPr/>
        </p:nvSpPr>
        <p:spPr>
          <a:xfrm>
            <a:off x="808530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6071E7-A04F-E377-E910-BED4B91A8496}"/>
              </a:ext>
            </a:extLst>
          </p:cNvPr>
          <p:cNvSpPr/>
          <p:nvPr/>
        </p:nvSpPr>
        <p:spPr>
          <a:xfrm>
            <a:off x="573325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5C7EAB8-761C-883B-5284-47102B544E96}"/>
              </a:ext>
            </a:extLst>
          </p:cNvPr>
          <p:cNvSpPr/>
          <p:nvPr/>
        </p:nvSpPr>
        <p:spPr>
          <a:xfrm>
            <a:off x="6511155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8742B-1636-B41E-6BDF-8981F3796EAA}"/>
              </a:ext>
            </a:extLst>
          </p:cNvPr>
          <p:cNvSpPr/>
          <p:nvPr/>
        </p:nvSpPr>
        <p:spPr>
          <a:xfrm>
            <a:off x="7307411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5451D31-882E-F20D-A589-450D1ECAB003}"/>
              </a:ext>
            </a:extLst>
          </p:cNvPr>
          <p:cNvSpPr/>
          <p:nvPr/>
        </p:nvSpPr>
        <p:spPr>
          <a:xfrm>
            <a:off x="808530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AF305A-8871-9E5F-E235-F2F2B68DBE1F}"/>
              </a:ext>
            </a:extLst>
          </p:cNvPr>
          <p:cNvSpPr/>
          <p:nvPr/>
        </p:nvSpPr>
        <p:spPr>
          <a:xfrm>
            <a:off x="8882749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ED3525-F273-6166-E7A2-A643F7E45D99}"/>
              </a:ext>
            </a:extLst>
          </p:cNvPr>
          <p:cNvSpPr/>
          <p:nvPr/>
        </p:nvSpPr>
        <p:spPr>
          <a:xfrm>
            <a:off x="9660646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26BD3D-4F0B-F37C-C9BB-01337C327DE2}"/>
              </a:ext>
            </a:extLst>
          </p:cNvPr>
          <p:cNvSpPr/>
          <p:nvPr/>
        </p:nvSpPr>
        <p:spPr>
          <a:xfrm>
            <a:off x="10456902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8718504" y="6285185"/>
            <a:ext cx="0" cy="93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11661397" y="7024908"/>
            <a:ext cx="245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 people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3D220F-6F7C-0238-8E55-C4B7AE9B4D9B}"/>
              </a:ext>
            </a:extLst>
          </p:cNvPr>
          <p:cNvCxnSpPr>
            <a:cxnSpLocks/>
          </p:cNvCxnSpPr>
          <p:nvPr/>
        </p:nvCxnSpPr>
        <p:spPr>
          <a:xfrm flipH="1">
            <a:off x="10044198" y="5597224"/>
            <a:ext cx="1108079" cy="603506"/>
          </a:xfrm>
          <a:prstGeom prst="straightConnector1">
            <a:avLst/>
          </a:prstGeom>
          <a:ln w="57150" cap="rnd">
            <a:solidFill>
              <a:srgbClr val="FF000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11232959" y="5185411"/>
            <a:ext cx="3757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more children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295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11 people at the park.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more children than adults at the park.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adults are at the park?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5547603" y="6312079"/>
            <a:ext cx="5562000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5553539" y="7505704"/>
            <a:ext cx="3151517" cy="936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4697834" y="6430435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4697833" y="766503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11327843" y="6312084"/>
            <a:ext cx="228600" cy="2129620"/>
          </a:xfrm>
          <a:prstGeom prst="rightBracket">
            <a:avLst/>
          </a:prstGeom>
          <a:ln w="5715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C3899AD-586F-8ECA-6843-5F642FFA3A17}"/>
              </a:ext>
            </a:extLst>
          </p:cNvPr>
          <p:cNvSpPr/>
          <p:nvPr/>
        </p:nvSpPr>
        <p:spPr>
          <a:xfrm>
            <a:off x="573325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F4679B-4AAE-025B-E06F-FAD1BAEC7C9F}"/>
              </a:ext>
            </a:extLst>
          </p:cNvPr>
          <p:cNvSpPr/>
          <p:nvPr/>
        </p:nvSpPr>
        <p:spPr>
          <a:xfrm>
            <a:off x="6511155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49107C-EF1F-172C-742D-A13E21CEBA76}"/>
              </a:ext>
            </a:extLst>
          </p:cNvPr>
          <p:cNvSpPr/>
          <p:nvPr/>
        </p:nvSpPr>
        <p:spPr>
          <a:xfrm>
            <a:off x="7307411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1FF8BC-8054-8511-B6C1-EA8009A61A7A}"/>
              </a:ext>
            </a:extLst>
          </p:cNvPr>
          <p:cNvSpPr/>
          <p:nvPr/>
        </p:nvSpPr>
        <p:spPr>
          <a:xfrm>
            <a:off x="8085308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96071E7-A04F-E377-E910-BED4B91A8496}"/>
              </a:ext>
            </a:extLst>
          </p:cNvPr>
          <p:cNvSpPr/>
          <p:nvPr/>
        </p:nvSpPr>
        <p:spPr>
          <a:xfrm>
            <a:off x="573325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5C7EAB8-761C-883B-5284-47102B544E96}"/>
              </a:ext>
            </a:extLst>
          </p:cNvPr>
          <p:cNvSpPr/>
          <p:nvPr/>
        </p:nvSpPr>
        <p:spPr>
          <a:xfrm>
            <a:off x="6511155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238742B-1636-B41E-6BDF-8981F3796EAA}"/>
              </a:ext>
            </a:extLst>
          </p:cNvPr>
          <p:cNvSpPr/>
          <p:nvPr/>
        </p:nvSpPr>
        <p:spPr>
          <a:xfrm>
            <a:off x="7307411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5451D31-882E-F20D-A589-450D1ECAB003}"/>
              </a:ext>
            </a:extLst>
          </p:cNvPr>
          <p:cNvSpPr/>
          <p:nvPr/>
        </p:nvSpPr>
        <p:spPr>
          <a:xfrm>
            <a:off x="8085308" y="77608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AF305A-8871-9E5F-E235-F2F2B68DBE1F}"/>
              </a:ext>
            </a:extLst>
          </p:cNvPr>
          <p:cNvSpPr/>
          <p:nvPr/>
        </p:nvSpPr>
        <p:spPr>
          <a:xfrm>
            <a:off x="8882749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A3ED3525-F273-6166-E7A2-A643F7E45D99}"/>
              </a:ext>
            </a:extLst>
          </p:cNvPr>
          <p:cNvSpPr/>
          <p:nvPr/>
        </p:nvSpPr>
        <p:spPr>
          <a:xfrm>
            <a:off x="9660646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326BD3D-4F0B-F37C-C9BB-01337C327DE2}"/>
              </a:ext>
            </a:extLst>
          </p:cNvPr>
          <p:cNvSpPr/>
          <p:nvPr/>
        </p:nvSpPr>
        <p:spPr>
          <a:xfrm>
            <a:off x="10456902" y="656326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8718504" y="6285185"/>
            <a:ext cx="0" cy="93600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462316" y="2487579"/>
            <a:ext cx="43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11661397" y="7024908"/>
            <a:ext cx="245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 people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73D220F-6F7C-0238-8E55-C4B7AE9B4D9B}"/>
              </a:ext>
            </a:extLst>
          </p:cNvPr>
          <p:cNvCxnSpPr>
            <a:cxnSpLocks/>
          </p:cNvCxnSpPr>
          <p:nvPr/>
        </p:nvCxnSpPr>
        <p:spPr>
          <a:xfrm flipH="1">
            <a:off x="10044198" y="5597224"/>
            <a:ext cx="1108079" cy="603506"/>
          </a:xfrm>
          <a:prstGeom prst="straightConnector1">
            <a:avLst/>
          </a:prstGeom>
          <a:ln w="57150" cap="rnd">
            <a:solidFill>
              <a:srgbClr val="FF0000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11232959" y="5185411"/>
            <a:ext cx="37570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 more children</a:t>
            </a:r>
            <a:endParaRPr lang="en-GB" sz="3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CA45A6-728D-8726-25AA-A75D593108F1}"/>
              </a:ext>
            </a:extLst>
          </p:cNvPr>
          <p:cNvSpPr txBox="1"/>
          <p:nvPr/>
        </p:nvSpPr>
        <p:spPr>
          <a:xfrm>
            <a:off x="814103" y="4856159"/>
            <a:ext cx="49191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Answer: </a:t>
            </a:r>
            <a:r>
              <a:rPr lang="en-US" sz="4400" dirty="0">
                <a:solidFill>
                  <a:srgbClr val="FF0000"/>
                </a:solidFill>
                <a:latin typeface="Century Gothic" panose="020B0502020202020204" pitchFamily="34" charset="0"/>
              </a:rPr>
              <a:t>4 adults</a:t>
            </a:r>
            <a:endParaRPr lang="en-GB" sz="4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431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02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13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E5ECA7-A780-CA7A-458D-102327BD526D}"/>
              </a:ext>
            </a:extLst>
          </p:cNvPr>
          <p:cNvSpPr/>
          <p:nvPr/>
        </p:nvSpPr>
        <p:spPr>
          <a:xfrm>
            <a:off x="2978224" y="2487579"/>
            <a:ext cx="719717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189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49A467-ADAD-A1B6-DC08-3D5BAC78431B}"/>
              </a:ext>
            </a:extLst>
          </p:cNvPr>
          <p:cNvSpPr/>
          <p:nvPr/>
        </p:nvSpPr>
        <p:spPr>
          <a:xfrm>
            <a:off x="740553" y="5459274"/>
            <a:ext cx="1553340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Give a possible answer.</a:t>
            </a:r>
          </a:p>
          <a:p>
            <a:pPr>
              <a:spcAft>
                <a:spcPts val="1842"/>
              </a:spcAft>
            </a:pPr>
            <a:r>
              <a:rPr lang="en-GB" sz="4800" i="1" dirty="0">
                <a:latin typeface="Century Gothic" panose="020B0502020202020204" pitchFamily="34" charset="0"/>
              </a:rPr>
              <a:t>Rosie could have… and Beth could have…</a:t>
            </a:r>
            <a:endParaRPr lang="en-GB" sz="4800" b="1" i="1" dirty="0"/>
          </a:p>
        </p:txBody>
      </p:sp>
    </p:spTree>
    <p:extLst>
      <p:ext uri="{BB962C8B-B14F-4D97-AF65-F5344CB8AC3E}">
        <p14:creationId xmlns:p14="http://schemas.microsoft.com/office/powerpoint/2010/main" val="2610586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73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2616146" y="5894540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2622082" y="7088165"/>
            <a:ext cx="3716292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1766377" y="601289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1766376" y="7247497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8396386" y="5894545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8756835" y="6607369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0223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2616146" y="5894540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2622082" y="7088165"/>
            <a:ext cx="3716292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1766377" y="601289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1766376" y="7247497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8396386" y="5894545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6329734" y="5868061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8756835" y="6607369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6893202" y="6039374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£6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311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2616146" y="5894540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2622082" y="7088165"/>
            <a:ext cx="3716292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1766377" y="601289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1766376" y="7247497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8396386" y="5894545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6329734" y="5868061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8756835" y="6607369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6893202" y="6039374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£6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3A5BA33-3377-0D62-7307-383F9389EA58}"/>
              </a:ext>
            </a:extLst>
          </p:cNvPr>
          <p:cNvCxnSpPr>
            <a:cxnSpLocks/>
          </p:cNvCxnSpPr>
          <p:nvPr/>
        </p:nvCxnSpPr>
        <p:spPr>
          <a:xfrm flipH="1">
            <a:off x="4506115" y="5169606"/>
            <a:ext cx="1522893" cy="1258486"/>
          </a:xfrm>
          <a:prstGeom prst="straightConnector1">
            <a:avLst/>
          </a:prstGeom>
          <a:ln w="57150" cap="rnd">
            <a:solidFill>
              <a:schemeClr val="accent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B4ED9A5-091F-9445-9F08-A71C60263610}"/>
              </a:ext>
            </a:extLst>
          </p:cNvPr>
          <p:cNvCxnSpPr>
            <a:cxnSpLocks/>
          </p:cNvCxnSpPr>
          <p:nvPr/>
        </p:nvCxnSpPr>
        <p:spPr>
          <a:xfrm flipH="1">
            <a:off x="4539282" y="5233617"/>
            <a:ext cx="1588280" cy="2322548"/>
          </a:xfrm>
          <a:prstGeom prst="straightConnector1">
            <a:avLst/>
          </a:prstGeom>
          <a:ln w="57150" cap="rnd">
            <a:solidFill>
              <a:schemeClr val="accent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F87074D-539B-80A5-1F6F-B33B539205A1}"/>
              </a:ext>
            </a:extLst>
          </p:cNvPr>
          <p:cNvSpPr txBox="1"/>
          <p:nvPr/>
        </p:nvSpPr>
        <p:spPr>
          <a:xfrm>
            <a:off x="6189005" y="4689070"/>
            <a:ext cx="66798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The value of these boxes is…</a:t>
            </a:r>
            <a:endParaRPr lang="en-GB" sz="36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635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2863A4-CB85-E856-9FEA-9460A2E0E4F9}"/>
              </a:ext>
            </a:extLst>
          </p:cNvPr>
          <p:cNvSpPr/>
          <p:nvPr/>
        </p:nvSpPr>
        <p:spPr>
          <a:xfrm>
            <a:off x="2616146" y="5894540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F0B019-ACFB-9B12-EF03-273795F336F8}"/>
              </a:ext>
            </a:extLst>
          </p:cNvPr>
          <p:cNvSpPr/>
          <p:nvPr/>
        </p:nvSpPr>
        <p:spPr>
          <a:xfrm>
            <a:off x="2622082" y="7088165"/>
            <a:ext cx="3716292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£12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5724D-5805-802F-0632-DCF05C8100FC}"/>
              </a:ext>
            </a:extLst>
          </p:cNvPr>
          <p:cNvSpPr txBox="1"/>
          <p:nvPr/>
        </p:nvSpPr>
        <p:spPr>
          <a:xfrm>
            <a:off x="1766377" y="601289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725125-1251-D682-D59D-4DAA44B12110}"/>
              </a:ext>
            </a:extLst>
          </p:cNvPr>
          <p:cNvSpPr txBox="1"/>
          <p:nvPr/>
        </p:nvSpPr>
        <p:spPr>
          <a:xfrm>
            <a:off x="1766376" y="7247497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8A88638-2A18-CC69-5F33-E4409E713DD7}"/>
              </a:ext>
            </a:extLst>
          </p:cNvPr>
          <p:cNvSpPr/>
          <p:nvPr/>
        </p:nvSpPr>
        <p:spPr>
          <a:xfrm>
            <a:off x="8396386" y="5894545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6EA4C1E-7638-EE4D-6289-0EA06E8FA283}"/>
              </a:ext>
            </a:extLst>
          </p:cNvPr>
          <p:cNvCxnSpPr/>
          <p:nvPr/>
        </p:nvCxnSpPr>
        <p:spPr>
          <a:xfrm flipV="1">
            <a:off x="6329734" y="5868061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96B783-0F02-906D-DC8F-6C735F8FF529}"/>
              </a:ext>
            </a:extLst>
          </p:cNvPr>
          <p:cNvSpPr txBox="1"/>
          <p:nvPr/>
        </p:nvSpPr>
        <p:spPr>
          <a:xfrm>
            <a:off x="8756835" y="6607369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4083273-B44B-267A-74E9-FCD4B1A904DD}"/>
              </a:ext>
            </a:extLst>
          </p:cNvPr>
          <p:cNvSpPr txBox="1"/>
          <p:nvPr/>
        </p:nvSpPr>
        <p:spPr>
          <a:xfrm>
            <a:off x="6893202" y="6039374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£6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8A871-7F77-7CE6-9C71-B0944C0006FE}"/>
              </a:ext>
            </a:extLst>
          </p:cNvPr>
          <p:cNvSpPr txBox="1"/>
          <p:nvPr/>
        </p:nvSpPr>
        <p:spPr>
          <a:xfrm>
            <a:off x="4021036" y="6039374"/>
            <a:ext cx="9575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£12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287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Altogether, Rosie and Beth have £30.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Rosie has £6 more than Beth.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does Rosie have?</a:t>
            </a:r>
            <a:endParaRPr lang="en-GB" sz="4800" b="1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E1242-8051-B1EC-1BBF-65936B688AB2}"/>
              </a:ext>
            </a:extLst>
          </p:cNvPr>
          <p:cNvSpPr/>
          <p:nvPr/>
        </p:nvSpPr>
        <p:spPr>
          <a:xfrm>
            <a:off x="3395081" y="2487579"/>
            <a:ext cx="792000" cy="6480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CA45A6-728D-8726-25AA-A75D593108F1}"/>
              </a:ext>
            </a:extLst>
          </p:cNvPr>
          <p:cNvSpPr txBox="1"/>
          <p:nvPr/>
        </p:nvSpPr>
        <p:spPr>
          <a:xfrm>
            <a:off x="11706223" y="6479827"/>
            <a:ext cx="37570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Answer: </a:t>
            </a:r>
            <a:r>
              <a:rPr lang="en-US" sz="4400" dirty="0">
                <a:solidFill>
                  <a:schemeClr val="accent1"/>
                </a:solidFill>
                <a:latin typeface="Century Gothic" panose="020B0502020202020204" pitchFamily="34" charset="0"/>
              </a:rPr>
              <a:t>£18</a:t>
            </a:r>
            <a:endParaRPr lang="en-GB" sz="4400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762CEC-7A5E-A3D7-6250-90AB8F7DB102}"/>
              </a:ext>
            </a:extLst>
          </p:cNvPr>
          <p:cNvSpPr/>
          <p:nvPr/>
        </p:nvSpPr>
        <p:spPr>
          <a:xfrm>
            <a:off x="2616146" y="5894540"/>
            <a:ext cx="5562000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6C41F-7F3F-878A-9CA9-BC743E27B354}"/>
              </a:ext>
            </a:extLst>
          </p:cNvPr>
          <p:cNvSpPr/>
          <p:nvPr/>
        </p:nvSpPr>
        <p:spPr>
          <a:xfrm>
            <a:off x="2622082" y="7088165"/>
            <a:ext cx="3716292" cy="936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£12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B4564B-FC33-8ADC-69F6-D2370E250C98}"/>
              </a:ext>
            </a:extLst>
          </p:cNvPr>
          <p:cNvSpPr txBox="1"/>
          <p:nvPr/>
        </p:nvSpPr>
        <p:spPr>
          <a:xfrm>
            <a:off x="1766377" y="6012896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R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2159FA-2C67-3537-1968-59B0AAF2948F}"/>
              </a:ext>
            </a:extLst>
          </p:cNvPr>
          <p:cNvSpPr txBox="1"/>
          <p:nvPr/>
        </p:nvSpPr>
        <p:spPr>
          <a:xfrm>
            <a:off x="1766376" y="7247497"/>
            <a:ext cx="644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25024B3E-6027-B4CB-FE22-76BD3A6BAB76}"/>
              </a:ext>
            </a:extLst>
          </p:cNvPr>
          <p:cNvSpPr/>
          <p:nvPr/>
        </p:nvSpPr>
        <p:spPr>
          <a:xfrm>
            <a:off x="8396386" y="5894545"/>
            <a:ext cx="228600" cy="2129620"/>
          </a:xfrm>
          <a:prstGeom prst="rightBracket">
            <a:avLst/>
          </a:prstGeom>
          <a:ln w="571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E76036C-C719-74F8-B911-7B66017AB82A}"/>
              </a:ext>
            </a:extLst>
          </p:cNvPr>
          <p:cNvCxnSpPr/>
          <p:nvPr/>
        </p:nvCxnSpPr>
        <p:spPr>
          <a:xfrm flipV="1">
            <a:off x="6329734" y="5868061"/>
            <a:ext cx="0" cy="936000"/>
          </a:xfrm>
          <a:prstGeom prst="line">
            <a:avLst/>
          </a:prstGeom>
          <a:ln w="571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7C138F-850A-29D4-054D-049D735A12F2}"/>
              </a:ext>
            </a:extLst>
          </p:cNvPr>
          <p:cNvSpPr txBox="1"/>
          <p:nvPr/>
        </p:nvSpPr>
        <p:spPr>
          <a:xfrm>
            <a:off x="8756835" y="6607369"/>
            <a:ext cx="1072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£30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919142D-0094-52B2-34B7-157A64583D6B}"/>
              </a:ext>
            </a:extLst>
          </p:cNvPr>
          <p:cNvSpPr txBox="1"/>
          <p:nvPr/>
        </p:nvSpPr>
        <p:spPr>
          <a:xfrm>
            <a:off x="6893202" y="6039374"/>
            <a:ext cx="721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£6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60B673-BB76-1332-A7D1-6CDBCF1016C6}"/>
              </a:ext>
            </a:extLst>
          </p:cNvPr>
          <p:cNvSpPr txBox="1"/>
          <p:nvPr/>
        </p:nvSpPr>
        <p:spPr>
          <a:xfrm>
            <a:off x="4021036" y="6039374"/>
            <a:ext cx="95757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£12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16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22678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7A1E81-A1A3-EA9E-8F8A-D3C7B31967C5}"/>
              </a:ext>
            </a:extLst>
          </p:cNvPr>
          <p:cNvSpPr/>
          <p:nvPr/>
        </p:nvSpPr>
        <p:spPr>
          <a:xfrm>
            <a:off x="5578899" y="4858459"/>
            <a:ext cx="49126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57"/>
              </a:spcAft>
            </a:pPr>
            <a:r>
              <a:rPr lang="en-GB" sz="4000" b="1" i="1" dirty="0">
                <a:latin typeface="Century Gothic" panose="020B0502020202020204" pitchFamily="34" charset="0"/>
              </a:rPr>
              <a:t>Which bar model?</a:t>
            </a:r>
            <a:endParaRPr lang="en-GB" sz="4000" b="1" i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72CE92-C164-401F-6F25-E2B64CAF9E54}"/>
              </a:ext>
            </a:extLst>
          </p:cNvPr>
          <p:cNvSpPr txBox="1"/>
          <p:nvPr/>
        </p:nvSpPr>
        <p:spPr>
          <a:xfrm>
            <a:off x="4877258" y="8061788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7658B1C-D6E4-B7FB-1624-9D5CDE98BED2}"/>
              </a:ext>
            </a:extLst>
          </p:cNvPr>
          <p:cNvCxnSpPr>
            <a:cxnSpLocks/>
          </p:cNvCxnSpPr>
          <p:nvPr/>
        </p:nvCxnSpPr>
        <p:spPr>
          <a:xfrm flipH="1">
            <a:off x="5362627" y="5717213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4D9BD68-B5EB-1AE6-48E9-4CAA3146F61D}"/>
              </a:ext>
            </a:extLst>
          </p:cNvPr>
          <p:cNvSpPr/>
          <p:nvPr/>
        </p:nvSpPr>
        <p:spPr>
          <a:xfrm>
            <a:off x="1817954" y="6662154"/>
            <a:ext cx="4403219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23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22B4255-57E6-9C4F-7F70-EFA3F808E512}"/>
              </a:ext>
            </a:extLst>
          </p:cNvPr>
          <p:cNvCxnSpPr/>
          <p:nvPr/>
        </p:nvCxnSpPr>
        <p:spPr>
          <a:xfrm>
            <a:off x="4550318" y="7982164"/>
            <a:ext cx="16740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6C1550-1D5A-EF68-B0E4-50F2B9C0ABA7}"/>
              </a:ext>
            </a:extLst>
          </p:cNvPr>
          <p:cNvSpPr/>
          <p:nvPr/>
        </p:nvSpPr>
        <p:spPr>
          <a:xfrm>
            <a:off x="1823892" y="7775097"/>
            <a:ext cx="2664000" cy="82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BCD68E-1661-4DB7-6C90-B367DE442A17}"/>
              </a:ext>
            </a:extLst>
          </p:cNvPr>
          <p:cNvSpPr txBox="1"/>
          <p:nvPr/>
        </p:nvSpPr>
        <p:spPr>
          <a:xfrm>
            <a:off x="349625" y="6740169"/>
            <a:ext cx="12493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4891BE-5428-2ACA-01B9-DAD0F9F1E6C3}"/>
              </a:ext>
            </a:extLst>
          </p:cNvPr>
          <p:cNvSpPr txBox="1"/>
          <p:nvPr/>
        </p:nvSpPr>
        <p:spPr>
          <a:xfrm>
            <a:off x="155946" y="7880641"/>
            <a:ext cx="1443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54A63A-D9E9-E4FD-E9A4-ECB306B6F7C8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C6A445-5E71-0FBE-7BAA-BD8FE6AB74B7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ECACB1-49AA-6D50-863D-0C628CA44E04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0C4CDE8-F83F-56B9-C7BC-2D845302B1AB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5BA3F2-8F3B-567D-EB38-F84C74EF5B67}"/>
              </a:ext>
            </a:extLst>
          </p:cNvPr>
          <p:cNvSpPr txBox="1"/>
          <p:nvPr/>
        </p:nvSpPr>
        <p:spPr>
          <a:xfrm>
            <a:off x="8027894" y="6740169"/>
            <a:ext cx="1354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44C7CE-41DA-960C-A001-91974F237880}"/>
              </a:ext>
            </a:extLst>
          </p:cNvPr>
          <p:cNvSpPr txBox="1"/>
          <p:nvPr/>
        </p:nvSpPr>
        <p:spPr>
          <a:xfrm>
            <a:off x="8027893" y="7880641"/>
            <a:ext cx="1354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715E440-4833-5B28-6D2F-E9BCF059EB20}"/>
              </a:ext>
            </a:extLst>
          </p:cNvPr>
          <p:cNvCxnSpPr>
            <a:cxnSpLocks/>
          </p:cNvCxnSpPr>
          <p:nvPr/>
        </p:nvCxnSpPr>
        <p:spPr>
          <a:xfrm>
            <a:off x="9600828" y="5715547"/>
            <a:ext cx="977459" cy="661664"/>
          </a:xfrm>
          <a:prstGeom prst="straightConnector1">
            <a:avLst/>
          </a:prstGeom>
          <a:ln w="5715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82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54A63A-D9E9-E4FD-E9A4-ECB306B6F7C8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C6A445-5E71-0FBE-7BAA-BD8FE6AB74B7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ECACB1-49AA-6D50-863D-0C628CA44E04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0C4CDE8-F83F-56B9-C7BC-2D845302B1AB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5BA3F2-8F3B-567D-EB38-F84C74EF5B67}"/>
              </a:ext>
            </a:extLst>
          </p:cNvPr>
          <p:cNvSpPr txBox="1"/>
          <p:nvPr/>
        </p:nvSpPr>
        <p:spPr>
          <a:xfrm>
            <a:off x="8027894" y="6740169"/>
            <a:ext cx="1354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44C7CE-41DA-960C-A001-91974F237880}"/>
              </a:ext>
            </a:extLst>
          </p:cNvPr>
          <p:cNvSpPr txBox="1"/>
          <p:nvPr/>
        </p:nvSpPr>
        <p:spPr>
          <a:xfrm>
            <a:off x="8027893" y="7880641"/>
            <a:ext cx="1354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5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She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54A63A-D9E9-E4FD-E9A4-ECB306B6F7C8}"/>
              </a:ext>
            </a:extLst>
          </p:cNvPr>
          <p:cNvSpPr txBox="1"/>
          <p:nvPr/>
        </p:nvSpPr>
        <p:spPr>
          <a:xfrm>
            <a:off x="14412973" y="6496209"/>
            <a:ext cx="1021949" cy="642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C6A445-5E71-0FBE-7BAA-BD8FE6AB74B7}"/>
              </a:ext>
            </a:extLst>
          </p:cNvPr>
          <p:cNvSpPr/>
          <p:nvPr/>
        </p:nvSpPr>
        <p:spPr>
          <a:xfrm>
            <a:off x="9601489" y="6662154"/>
            <a:ext cx="4403219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23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CECACB1-49AA-6D50-863D-0C628CA44E04}"/>
              </a:ext>
            </a:extLst>
          </p:cNvPr>
          <p:cNvCxnSpPr/>
          <p:nvPr/>
        </p:nvCxnSpPr>
        <p:spPr>
          <a:xfrm>
            <a:off x="14086033" y="7216690"/>
            <a:ext cx="1674000" cy="0"/>
          </a:xfrm>
          <a:prstGeom prst="straightConnector1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0C4CDE8-F83F-56B9-C7BC-2D845302B1AB}"/>
              </a:ext>
            </a:extLst>
          </p:cNvPr>
          <p:cNvSpPr/>
          <p:nvPr/>
        </p:nvSpPr>
        <p:spPr>
          <a:xfrm>
            <a:off x="9607426" y="7775097"/>
            <a:ext cx="6152607" cy="8280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?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5BA3F2-8F3B-567D-EB38-F84C74EF5B67}"/>
              </a:ext>
            </a:extLst>
          </p:cNvPr>
          <p:cNvSpPr txBox="1"/>
          <p:nvPr/>
        </p:nvSpPr>
        <p:spPr>
          <a:xfrm>
            <a:off x="8027894" y="6740169"/>
            <a:ext cx="1354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44C7CE-41DA-960C-A001-91974F237880}"/>
              </a:ext>
            </a:extLst>
          </p:cNvPr>
          <p:cNvSpPr txBox="1"/>
          <p:nvPr/>
        </p:nvSpPr>
        <p:spPr>
          <a:xfrm>
            <a:off x="8027893" y="7880641"/>
            <a:ext cx="13546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F4DCB5-2D63-89A9-48E9-683C79FFF711}"/>
              </a:ext>
            </a:extLst>
          </p:cNvPr>
          <p:cNvSpPr txBox="1"/>
          <p:nvPr/>
        </p:nvSpPr>
        <p:spPr>
          <a:xfrm>
            <a:off x="467327" y="7216690"/>
            <a:ext cx="64753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800"/>
              </a:spcAft>
              <a:defRPr/>
            </a:pPr>
            <a:r>
              <a:rPr lang="en-US" sz="4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Answer: </a:t>
            </a:r>
            <a:r>
              <a:rPr lang="en-US" sz="4400" dirty="0">
                <a:solidFill>
                  <a:srgbClr val="00B050"/>
                </a:solidFill>
                <a:latin typeface="Century Gothic" panose="020B0502020202020204" pitchFamily="34" charset="0"/>
              </a:rPr>
              <a:t>33 paperclips</a:t>
            </a:r>
            <a:endParaRPr lang="en-GB" sz="44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058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08B9C1-1CE4-DEA5-1076-75AF102BD913}"/>
              </a:ext>
            </a:extLst>
          </p:cNvPr>
          <p:cNvSpPr/>
          <p:nvPr/>
        </p:nvSpPr>
        <p:spPr>
          <a:xfrm>
            <a:off x="503965" y="2506137"/>
            <a:ext cx="12512788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596884-5B4C-78B5-7404-AC9CDAC3812F}"/>
              </a:ext>
            </a:extLst>
          </p:cNvPr>
          <p:cNvSpPr txBox="1"/>
          <p:nvPr/>
        </p:nvSpPr>
        <p:spPr>
          <a:xfrm>
            <a:off x="12154757" y="4233972"/>
            <a:ext cx="41291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2CC5809-5263-BBB1-3BC7-7D436DE3FD73}"/>
              </a:ext>
            </a:extLst>
          </p:cNvPr>
          <p:cNvCxnSpPr>
            <a:cxnSpLocks/>
          </p:cNvCxnSpPr>
          <p:nvPr/>
        </p:nvCxnSpPr>
        <p:spPr>
          <a:xfrm flipH="1" flipV="1">
            <a:off x="12156141" y="3326224"/>
            <a:ext cx="646800" cy="87635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24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08127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35620</TotalTime>
  <Words>1399</Words>
  <Application>Microsoft Office PowerPoint</Application>
  <PresentationFormat>Custom</PresentationFormat>
  <Paragraphs>299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1646</cp:revision>
  <dcterms:created xsi:type="dcterms:W3CDTF">2017-06-14T20:19:49Z</dcterms:created>
  <dcterms:modified xsi:type="dcterms:W3CDTF">2023-12-23T20:04:05Z</dcterms:modified>
</cp:coreProperties>
</file>