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2"/>
  </p:notesMasterIdLst>
  <p:sldIdLst>
    <p:sldId id="1716" r:id="rId2"/>
    <p:sldId id="1722" r:id="rId3"/>
    <p:sldId id="1721" r:id="rId4"/>
    <p:sldId id="1720" r:id="rId5"/>
    <p:sldId id="1719" r:id="rId6"/>
    <p:sldId id="1718" r:id="rId7"/>
    <p:sldId id="1714" r:id="rId8"/>
    <p:sldId id="1724" r:id="rId9"/>
    <p:sldId id="1728" r:id="rId10"/>
    <p:sldId id="1727" r:id="rId11"/>
    <p:sldId id="1726" r:id="rId12"/>
    <p:sldId id="1725" r:id="rId13"/>
    <p:sldId id="1723" r:id="rId14"/>
    <p:sldId id="1717" r:id="rId15"/>
    <p:sldId id="1729" r:id="rId16"/>
    <p:sldId id="1730" r:id="rId17"/>
    <p:sldId id="1731" r:id="rId18"/>
    <p:sldId id="1732" r:id="rId19"/>
    <p:sldId id="1733" r:id="rId20"/>
    <p:sldId id="1788" r:id="rId21"/>
    <p:sldId id="1790" r:id="rId22"/>
    <p:sldId id="1789" r:id="rId23"/>
    <p:sldId id="1791" r:id="rId24"/>
    <p:sldId id="1792" r:id="rId25"/>
    <p:sldId id="1799" r:id="rId26"/>
    <p:sldId id="1797" r:id="rId27"/>
    <p:sldId id="1796" r:id="rId28"/>
    <p:sldId id="1794" r:id="rId29"/>
    <p:sldId id="1798" r:id="rId30"/>
    <p:sldId id="1804" r:id="rId31"/>
    <p:sldId id="1808" r:id="rId32"/>
    <p:sldId id="1810" r:id="rId33"/>
    <p:sldId id="1807" r:id="rId34"/>
    <p:sldId id="1806" r:id="rId35"/>
    <p:sldId id="1805" r:id="rId36"/>
    <p:sldId id="1802" r:id="rId37"/>
    <p:sldId id="1803" r:id="rId38"/>
    <p:sldId id="1800" r:id="rId39"/>
    <p:sldId id="1801" r:id="rId40"/>
    <p:sldId id="1809" r:id="rId41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B050"/>
    <a:srgbClr val="72C444"/>
    <a:srgbClr val="FFAA01"/>
    <a:srgbClr val="00359E"/>
    <a:srgbClr val="FF0000"/>
    <a:srgbClr val="C00000"/>
    <a:srgbClr val="FF6699"/>
    <a:srgbClr val="7030A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97FFC-AF4A-44EC-BA8E-91DFAA7168E2}" v="45" dt="2023-12-30T14:41:03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 snapToGrid="0">
      <p:cViewPr>
        <p:scale>
          <a:sx n="59" d="100"/>
          <a:sy n="59" d="100"/>
        </p:scale>
        <p:origin x="1181" y="-5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C9897FFC-AF4A-44EC-BA8E-91DFAA7168E2}"/>
    <pc:docChg chg="undo custSel addSld delSld modSld sldOrd">
      <pc:chgData name="I See Maths ltd" userId="2b6a9906fb7c83c6" providerId="LiveId" clId="{C9897FFC-AF4A-44EC-BA8E-91DFAA7168E2}" dt="2023-12-30T14:42:48.682" v="3218" actId="478"/>
      <pc:docMkLst>
        <pc:docMk/>
      </pc:docMkLst>
      <pc:sldChg chg="addSp delSp modSp mod">
        <pc:chgData name="I See Maths ltd" userId="2b6a9906fb7c83c6" providerId="LiveId" clId="{C9897FFC-AF4A-44EC-BA8E-91DFAA7168E2}" dt="2023-12-28T12:07:23.522" v="972"/>
        <pc:sldMkLst>
          <pc:docMk/>
          <pc:sldMk cId="3723378482" sldId="1714"/>
        </pc:sldMkLst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2" creationId="{1E0726F9-4AEF-ECD1-E35A-F4176BFE3FD8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3" creationId="{62636873-3F90-C69B-E1F8-2D6B3C21F156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4" creationId="{EBA1E120-6FE6-70E0-AEB9-D5C55C561354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5" creationId="{186C39E5-C927-E0CF-FC3F-83BD2C100441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7" creationId="{6F3C33A9-B5FB-096E-B97A-7864B8F25918}"/>
          </ac:spMkLst>
        </pc:spChg>
        <pc:spChg chg="add del mod">
          <ac:chgData name="I See Maths ltd" userId="2b6a9906fb7c83c6" providerId="LiveId" clId="{C9897FFC-AF4A-44EC-BA8E-91DFAA7168E2}" dt="2023-12-28T11:58:00.715" v="639" actId="478"/>
          <ac:spMkLst>
            <pc:docMk/>
            <pc:sldMk cId="3723378482" sldId="1714"/>
            <ac:spMk id="8" creationId="{F154B025-DA4F-98E9-B949-51635479B936}"/>
          </ac:spMkLst>
        </pc:spChg>
        <pc:spChg chg="add del mod">
          <ac:chgData name="I See Maths ltd" userId="2b6a9906fb7c83c6" providerId="LiveId" clId="{C9897FFC-AF4A-44EC-BA8E-91DFAA7168E2}" dt="2023-12-28T12:07:23.042" v="971" actId="478"/>
          <ac:spMkLst>
            <pc:docMk/>
            <pc:sldMk cId="3723378482" sldId="1714"/>
            <ac:spMk id="10" creationId="{1BB44687-FDB3-F734-6F1F-D4ABDB2A3417}"/>
          </ac:spMkLst>
        </pc:spChg>
        <pc:spChg chg="del">
          <ac:chgData name="I See Maths ltd" userId="2b6a9906fb7c83c6" providerId="LiveId" clId="{C9897FFC-AF4A-44EC-BA8E-91DFAA7168E2}" dt="2023-12-28T10:43:05.404" v="2" actId="478"/>
          <ac:spMkLst>
            <pc:docMk/>
            <pc:sldMk cId="3723378482" sldId="1714"/>
            <ac:spMk id="11" creationId="{9EFE7479-098A-4D74-9534-57C402B049B6}"/>
          </ac:spMkLst>
        </pc:spChg>
        <pc:spChg chg="add del mod">
          <ac:chgData name="I See Maths ltd" userId="2b6a9906fb7c83c6" providerId="LiveId" clId="{C9897FFC-AF4A-44EC-BA8E-91DFAA7168E2}" dt="2023-12-28T11:58:04.971" v="640" actId="478"/>
          <ac:spMkLst>
            <pc:docMk/>
            <pc:sldMk cId="3723378482" sldId="1714"/>
            <ac:spMk id="12" creationId="{3F1756CC-D7BF-3FE8-CD5A-ABEFD1B0D7AD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13" creationId="{3DE715E9-6C54-2203-E15E-994F7A8577AC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14" creationId="{F88E8712-046D-2C91-2AFA-F8169B21C538}"/>
          </ac:spMkLst>
        </pc:spChg>
        <pc:spChg chg="add del mod">
          <ac:chgData name="I See Maths ltd" userId="2b6a9906fb7c83c6" providerId="LiveId" clId="{C9897FFC-AF4A-44EC-BA8E-91DFAA7168E2}" dt="2023-12-28T11:50:26.348" v="573" actId="478"/>
          <ac:spMkLst>
            <pc:docMk/>
            <pc:sldMk cId="3723378482" sldId="1714"/>
            <ac:spMk id="15" creationId="{61D2277A-3AE0-E0DE-89DE-B0019588044F}"/>
          </ac:spMkLst>
        </pc:spChg>
        <pc:spChg chg="add mod">
          <ac:chgData name="I See Maths ltd" userId="2b6a9906fb7c83c6" providerId="LiveId" clId="{C9897FFC-AF4A-44EC-BA8E-91DFAA7168E2}" dt="2023-12-28T11:50:14.668" v="572" actId="6549"/>
          <ac:spMkLst>
            <pc:docMk/>
            <pc:sldMk cId="3723378482" sldId="1714"/>
            <ac:spMk id="16" creationId="{7AFBA67A-4910-A096-4301-A20714E87424}"/>
          </ac:spMkLst>
        </pc:spChg>
        <pc:spChg chg="mod">
          <ac:chgData name="I See Maths ltd" userId="2b6a9906fb7c83c6" providerId="LiveId" clId="{C9897FFC-AF4A-44EC-BA8E-91DFAA7168E2}" dt="2023-12-21T09:14:25.817" v="1" actId="208"/>
          <ac:spMkLst>
            <pc:docMk/>
            <pc:sldMk cId="3723378482" sldId="1714"/>
            <ac:spMk id="17" creationId="{B6708478-7F4B-409F-BD1A-9D73E666847F}"/>
          </ac:spMkLst>
        </pc:spChg>
        <pc:spChg chg="add mod">
          <ac:chgData name="I See Maths ltd" userId="2b6a9906fb7c83c6" providerId="LiveId" clId="{C9897FFC-AF4A-44EC-BA8E-91DFAA7168E2}" dt="2023-12-28T12:06:11.936" v="956" actId="1037"/>
          <ac:spMkLst>
            <pc:docMk/>
            <pc:sldMk cId="3723378482" sldId="1714"/>
            <ac:spMk id="18" creationId="{F32CED79-738C-CB76-1A24-B6B0ECA9DF64}"/>
          </ac:spMkLst>
        </pc:spChg>
        <pc:spChg chg="mod">
          <ac:chgData name="I See Maths ltd" userId="2b6a9906fb7c83c6" providerId="LiveId" clId="{C9897FFC-AF4A-44EC-BA8E-91DFAA7168E2}" dt="2023-12-28T10:43:14.995" v="5" actId="6549"/>
          <ac:spMkLst>
            <pc:docMk/>
            <pc:sldMk cId="3723378482" sldId="1714"/>
            <ac:spMk id="21" creationId="{66C3C11C-1AF0-4134-B2B7-C8670802EB51}"/>
          </ac:spMkLst>
        </pc:spChg>
        <pc:spChg chg="add del mod">
          <ac:chgData name="I See Maths ltd" userId="2b6a9906fb7c83c6" providerId="LiveId" clId="{C9897FFC-AF4A-44EC-BA8E-91DFAA7168E2}" dt="2023-12-28T12:06:31.725" v="959" actId="478"/>
          <ac:spMkLst>
            <pc:docMk/>
            <pc:sldMk cId="3723378482" sldId="1714"/>
            <ac:spMk id="24" creationId="{EA263522-8166-A000-CC60-203DBF8ACF26}"/>
          </ac:spMkLst>
        </pc:spChg>
        <pc:spChg chg="add mod">
          <ac:chgData name="I See Maths ltd" userId="2b6a9906fb7c83c6" providerId="LiveId" clId="{C9897FFC-AF4A-44EC-BA8E-91DFAA7168E2}" dt="2023-12-28T12:07:23.522" v="972"/>
          <ac:spMkLst>
            <pc:docMk/>
            <pc:sldMk cId="3723378482" sldId="1714"/>
            <ac:spMk id="25" creationId="{EAB7BBA3-3DB9-EBDE-9527-7EB44C1B2670}"/>
          </ac:spMkLst>
        </pc:spChg>
        <pc:cxnChg chg="add mod">
          <ac:chgData name="I See Maths ltd" userId="2b6a9906fb7c83c6" providerId="LiveId" clId="{C9897FFC-AF4A-44EC-BA8E-91DFAA7168E2}" dt="2023-12-28T12:06:11.936" v="956" actId="1037"/>
          <ac:cxnSpMkLst>
            <pc:docMk/>
            <pc:sldMk cId="3723378482" sldId="1714"/>
            <ac:cxnSpMk id="6" creationId="{0BAD7522-BFB5-E6F2-F1C3-F4EB9122FBB2}"/>
          </ac:cxnSpMkLst>
        </pc:cxnChg>
        <pc:cxnChg chg="add mod">
          <ac:chgData name="I See Maths ltd" userId="2b6a9906fb7c83c6" providerId="LiveId" clId="{C9897FFC-AF4A-44EC-BA8E-91DFAA7168E2}" dt="2023-12-28T12:06:11.936" v="956" actId="1037"/>
          <ac:cxnSpMkLst>
            <pc:docMk/>
            <pc:sldMk cId="3723378482" sldId="1714"/>
            <ac:cxnSpMk id="9" creationId="{CBB607BB-2CE4-5DD1-2909-5958762E9669}"/>
          </ac:cxnSpMkLst>
        </pc:cxnChg>
        <pc:cxnChg chg="add del mod">
          <ac:chgData name="I See Maths ltd" userId="2b6a9906fb7c83c6" providerId="LiveId" clId="{C9897FFC-AF4A-44EC-BA8E-91DFAA7168E2}" dt="2023-12-28T12:04:40.713" v="909" actId="478"/>
          <ac:cxnSpMkLst>
            <pc:docMk/>
            <pc:sldMk cId="3723378482" sldId="1714"/>
            <ac:cxnSpMk id="19" creationId="{27E0A688-A074-727D-FC62-093553A0FA7E}"/>
          </ac:cxnSpMkLst>
        </pc:cxnChg>
        <pc:cxnChg chg="add del mod">
          <ac:chgData name="I See Maths ltd" userId="2b6a9906fb7c83c6" providerId="LiveId" clId="{C9897FFC-AF4A-44EC-BA8E-91DFAA7168E2}" dt="2023-12-28T12:04:38.129" v="908" actId="478"/>
          <ac:cxnSpMkLst>
            <pc:docMk/>
            <pc:sldMk cId="3723378482" sldId="1714"/>
            <ac:cxnSpMk id="22" creationId="{D0BBB610-F62B-27B9-79F2-51A645880872}"/>
          </ac:cxnSpMkLst>
        </pc:cxnChg>
      </pc:sldChg>
      <pc:sldChg chg="addSp delSp modSp add del mod">
        <pc:chgData name="I See Maths ltd" userId="2b6a9906fb7c83c6" providerId="LiveId" clId="{C9897FFC-AF4A-44EC-BA8E-91DFAA7168E2}" dt="2023-12-28T12:13:01.628" v="986" actId="47"/>
        <pc:sldMkLst>
          <pc:docMk/>
          <pc:sldMk cId="2739446428" sldId="1715"/>
        </pc:sldMkLst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2" creationId="{1E0726F9-4AEF-ECD1-E35A-F4176BFE3FD8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3" creationId="{62636873-3F90-C69B-E1F8-2D6B3C21F156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4" creationId="{EBA1E120-6FE6-70E0-AEB9-D5C55C561354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5" creationId="{186C39E5-C927-E0CF-FC3F-83BD2C100441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7" creationId="{6F3C33A9-B5FB-096E-B97A-7864B8F25918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8" creationId="{F154B025-DA4F-98E9-B949-51635479B936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10" creationId="{1BB44687-FDB3-F734-6F1F-D4ABDB2A3417}"/>
          </ac:spMkLst>
        </pc:spChg>
        <pc:spChg chg="add del mod">
          <ac:chgData name="I See Maths ltd" userId="2b6a9906fb7c83c6" providerId="LiveId" clId="{C9897FFC-AF4A-44EC-BA8E-91DFAA7168E2}" dt="2023-12-28T12:09:29.284" v="985" actId="478"/>
          <ac:spMkLst>
            <pc:docMk/>
            <pc:sldMk cId="2739446428" sldId="1715"/>
            <ac:spMk id="11" creationId="{CFAA52A7-6D93-CF27-260E-1AAA5DDC6126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12" creationId="{3F1756CC-D7BF-3FE8-CD5A-ABEFD1B0D7AD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13" creationId="{3DE715E9-6C54-2203-E15E-994F7A8577AC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14" creationId="{F88E8712-046D-2C91-2AFA-F8169B21C538}"/>
          </ac:spMkLst>
        </pc:spChg>
        <pc:spChg chg="del">
          <ac:chgData name="I See Maths ltd" userId="2b6a9906fb7c83c6" providerId="LiveId" clId="{C9897FFC-AF4A-44EC-BA8E-91DFAA7168E2}" dt="2023-12-28T10:44:10.596" v="7" actId="478"/>
          <ac:spMkLst>
            <pc:docMk/>
            <pc:sldMk cId="2739446428" sldId="1715"/>
            <ac:spMk id="15" creationId="{61D2277A-3AE0-E0DE-89DE-B0019588044F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16" creationId="{44AD18D5-2BB2-4512-B170-3AEA01128D92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22" creationId="{494994CA-D96F-8958-83AE-8B13881F4F56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24" creationId="{ED41A07D-E3ED-8CFA-2369-09FFFF265C7A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25" creationId="{D9BFD4DF-4E32-6F2C-87AC-7F47EC6B69E9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26" creationId="{D22121E8-ACDE-585E-C089-54E0C13892F2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27" creationId="{DED8430C-893F-FD16-BB0E-E370D25A4264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28" creationId="{47AB88CA-D0C1-2F88-11F7-3C6ADF6E0498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30" creationId="{48BD66B9-2F00-0F95-A636-212D4CEC369F}"/>
          </ac:spMkLst>
        </pc:spChg>
        <pc:spChg chg="add mod">
          <ac:chgData name="I See Maths ltd" userId="2b6a9906fb7c83c6" providerId="LiveId" clId="{C9897FFC-AF4A-44EC-BA8E-91DFAA7168E2}" dt="2023-12-28T11:02:26.355" v="23" actId="1076"/>
          <ac:spMkLst>
            <pc:docMk/>
            <pc:sldMk cId="2739446428" sldId="1715"/>
            <ac:spMk id="31" creationId="{5725EC2E-229E-3266-5E71-F2561FADB968}"/>
          </ac:spMkLst>
        </pc:spChg>
        <pc:spChg chg="add mod">
          <ac:chgData name="I See Maths ltd" userId="2b6a9906fb7c83c6" providerId="LiveId" clId="{C9897FFC-AF4A-44EC-BA8E-91DFAA7168E2}" dt="2023-12-28T11:02:37.199" v="24" actId="404"/>
          <ac:spMkLst>
            <pc:docMk/>
            <pc:sldMk cId="2739446428" sldId="1715"/>
            <ac:spMk id="33" creationId="{63434DB5-6F8C-EFE1-49B0-8A2CE7076010}"/>
          </ac:spMkLst>
        </pc:spChg>
        <pc:cxnChg chg="del">
          <ac:chgData name="I See Maths ltd" userId="2b6a9906fb7c83c6" providerId="LiveId" clId="{C9897FFC-AF4A-44EC-BA8E-91DFAA7168E2}" dt="2023-12-28T10:44:10.596" v="7" actId="478"/>
          <ac:cxnSpMkLst>
            <pc:docMk/>
            <pc:sldMk cId="2739446428" sldId="1715"/>
            <ac:cxnSpMk id="6" creationId="{0BAD7522-BFB5-E6F2-F1C3-F4EB9122FBB2}"/>
          </ac:cxnSpMkLst>
        </pc:cxnChg>
        <pc:cxnChg chg="del">
          <ac:chgData name="I See Maths ltd" userId="2b6a9906fb7c83c6" providerId="LiveId" clId="{C9897FFC-AF4A-44EC-BA8E-91DFAA7168E2}" dt="2023-12-28T10:44:10.596" v="7" actId="478"/>
          <ac:cxnSpMkLst>
            <pc:docMk/>
            <pc:sldMk cId="2739446428" sldId="1715"/>
            <ac:cxnSpMk id="9" creationId="{CBB607BB-2CE4-5DD1-2909-5958762E9669}"/>
          </ac:cxnSpMkLst>
        </pc:cxnChg>
        <pc:cxnChg chg="add mod">
          <ac:chgData name="I See Maths ltd" userId="2b6a9906fb7c83c6" providerId="LiveId" clId="{C9897FFC-AF4A-44EC-BA8E-91DFAA7168E2}" dt="2023-12-28T11:02:26.355" v="23" actId="1076"/>
          <ac:cxnSpMkLst>
            <pc:docMk/>
            <pc:sldMk cId="2739446428" sldId="1715"/>
            <ac:cxnSpMk id="18" creationId="{56ACEB2E-7BBE-F647-2D51-0E9159E7C08D}"/>
          </ac:cxnSpMkLst>
        </pc:cxnChg>
        <pc:cxnChg chg="add mod">
          <ac:chgData name="I See Maths ltd" userId="2b6a9906fb7c83c6" providerId="LiveId" clId="{C9897FFC-AF4A-44EC-BA8E-91DFAA7168E2}" dt="2023-12-28T11:02:26.355" v="23" actId="1076"/>
          <ac:cxnSpMkLst>
            <pc:docMk/>
            <pc:sldMk cId="2739446428" sldId="1715"/>
            <ac:cxnSpMk id="19" creationId="{47ABDE4B-6061-8A75-68BA-57396F170D85}"/>
          </ac:cxnSpMkLst>
        </pc:cxnChg>
        <pc:cxnChg chg="add mod">
          <ac:chgData name="I See Maths ltd" userId="2b6a9906fb7c83c6" providerId="LiveId" clId="{C9897FFC-AF4A-44EC-BA8E-91DFAA7168E2}" dt="2023-12-28T11:02:26.355" v="23" actId="1076"/>
          <ac:cxnSpMkLst>
            <pc:docMk/>
            <pc:sldMk cId="2739446428" sldId="1715"/>
            <ac:cxnSpMk id="29" creationId="{E8597824-2FA1-E745-F4D6-BAF61055ACDC}"/>
          </ac:cxnSpMkLst>
        </pc:cxnChg>
        <pc:cxnChg chg="add mod">
          <ac:chgData name="I See Maths ltd" userId="2b6a9906fb7c83c6" providerId="LiveId" clId="{C9897FFC-AF4A-44EC-BA8E-91DFAA7168E2}" dt="2023-12-28T11:02:26.355" v="23" actId="1076"/>
          <ac:cxnSpMkLst>
            <pc:docMk/>
            <pc:sldMk cId="2739446428" sldId="1715"/>
            <ac:cxnSpMk id="32" creationId="{1440E848-9670-5692-91C0-1A24FBCCC47D}"/>
          </ac:cxnSpMkLst>
        </pc:cxnChg>
      </pc:sldChg>
      <pc:sldChg chg="addSp delSp modSp add mod ord">
        <pc:chgData name="I See Maths ltd" userId="2b6a9906fb7c83c6" providerId="LiveId" clId="{C9897FFC-AF4A-44EC-BA8E-91DFAA7168E2}" dt="2023-12-28T11:45:08.349" v="418" actId="1035"/>
        <pc:sldMkLst>
          <pc:docMk/>
          <pc:sldMk cId="3141704884" sldId="1716"/>
        </pc:sldMkLst>
        <pc:spChg chg="add mod">
          <ac:chgData name="I See Maths ltd" userId="2b6a9906fb7c83c6" providerId="LiveId" clId="{C9897FFC-AF4A-44EC-BA8E-91DFAA7168E2}" dt="2023-12-28T11:40:55.680" v="352" actId="6549"/>
          <ac:spMkLst>
            <pc:docMk/>
            <pc:sldMk cId="3141704884" sldId="1716"/>
            <ac:spMk id="2" creationId="{10314DE5-A423-15A7-92B2-50C7A8C5F138}"/>
          </ac:spMkLst>
        </pc:spChg>
        <pc:spChg chg="add del mod">
          <ac:chgData name="I See Maths ltd" userId="2b6a9906fb7c83c6" providerId="LiveId" clId="{C9897FFC-AF4A-44EC-BA8E-91DFAA7168E2}" dt="2023-12-28T11:42:38.370" v="381" actId="478"/>
          <ac:spMkLst>
            <pc:docMk/>
            <pc:sldMk cId="3141704884" sldId="1716"/>
            <ac:spMk id="3" creationId="{2E1D04E6-0F82-0AE1-DD7D-63DF7600B819}"/>
          </ac:spMkLst>
        </pc:spChg>
        <pc:spChg chg="add del mod">
          <ac:chgData name="I See Maths ltd" userId="2b6a9906fb7c83c6" providerId="LiveId" clId="{C9897FFC-AF4A-44EC-BA8E-91DFAA7168E2}" dt="2023-12-28T11:42:38.370" v="381" actId="478"/>
          <ac:spMkLst>
            <pc:docMk/>
            <pc:sldMk cId="3141704884" sldId="1716"/>
            <ac:spMk id="4" creationId="{97BD7651-4B07-0B81-1FBA-7D202130CA69}"/>
          </ac:spMkLst>
        </pc:spChg>
        <pc:spChg chg="add del mod">
          <ac:chgData name="I See Maths ltd" userId="2b6a9906fb7c83c6" providerId="LiveId" clId="{C9897FFC-AF4A-44EC-BA8E-91DFAA7168E2}" dt="2023-12-28T11:42:38.370" v="381" actId="478"/>
          <ac:spMkLst>
            <pc:docMk/>
            <pc:sldMk cId="3141704884" sldId="1716"/>
            <ac:spMk id="6" creationId="{25B3EF1D-7430-169B-9260-019B072B108C}"/>
          </ac:spMkLst>
        </pc:spChg>
        <pc:spChg chg="add del mod">
          <ac:chgData name="I See Maths ltd" userId="2b6a9906fb7c83c6" providerId="LiveId" clId="{C9897FFC-AF4A-44EC-BA8E-91DFAA7168E2}" dt="2023-12-28T11:05:17.092" v="29" actId="478"/>
          <ac:spMkLst>
            <pc:docMk/>
            <pc:sldMk cId="3141704884" sldId="1716"/>
            <ac:spMk id="7" creationId="{F633C7C2-D42D-DD2A-3934-36C839E2A2CC}"/>
          </ac:spMkLst>
        </pc:spChg>
        <pc:spChg chg="add del mod">
          <ac:chgData name="I See Maths ltd" userId="2b6a9906fb7c83c6" providerId="LiveId" clId="{C9897FFC-AF4A-44EC-BA8E-91DFAA7168E2}" dt="2023-12-28T11:42:38.370" v="381" actId="478"/>
          <ac:spMkLst>
            <pc:docMk/>
            <pc:sldMk cId="3141704884" sldId="1716"/>
            <ac:spMk id="8" creationId="{0A5CBA7F-1F47-92DD-51A0-C0DA9A71AC65}"/>
          </ac:spMkLst>
        </pc:spChg>
        <pc:spChg chg="add del mod">
          <ac:chgData name="I See Maths ltd" userId="2b6a9906fb7c83c6" providerId="LiveId" clId="{C9897FFC-AF4A-44EC-BA8E-91DFAA7168E2}" dt="2023-12-28T11:42:38.370" v="381" actId="478"/>
          <ac:spMkLst>
            <pc:docMk/>
            <pc:sldMk cId="3141704884" sldId="1716"/>
            <ac:spMk id="9" creationId="{49C5E06E-2EF0-D955-11B6-8E0004175484}"/>
          </ac:spMkLst>
        </pc:spChg>
        <pc:spChg chg="add del mod">
          <ac:chgData name="I See Maths ltd" userId="2b6a9906fb7c83c6" providerId="LiveId" clId="{C9897FFC-AF4A-44EC-BA8E-91DFAA7168E2}" dt="2023-12-28T11:42:15.714" v="377" actId="478"/>
          <ac:spMkLst>
            <pc:docMk/>
            <pc:sldMk cId="3141704884" sldId="1716"/>
            <ac:spMk id="10" creationId="{61F147B1-F4C0-387F-62AE-4615ECB18AA8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11" creationId="{CFAA52A7-6D93-CF27-260E-1AAA5DDC6126}"/>
          </ac:spMkLst>
        </pc:spChg>
        <pc:spChg chg="add del mod">
          <ac:chgData name="I See Maths ltd" userId="2b6a9906fb7c83c6" providerId="LiveId" clId="{C9897FFC-AF4A-44EC-BA8E-91DFAA7168E2}" dt="2023-12-28T11:42:15.714" v="377" actId="478"/>
          <ac:spMkLst>
            <pc:docMk/>
            <pc:sldMk cId="3141704884" sldId="1716"/>
            <ac:spMk id="12" creationId="{97C27E94-01EC-2125-B4AA-E1E5633046A1}"/>
          </ac:spMkLst>
        </pc:spChg>
        <pc:spChg chg="add del mod">
          <ac:chgData name="I See Maths ltd" userId="2b6a9906fb7c83c6" providerId="LiveId" clId="{C9897FFC-AF4A-44EC-BA8E-91DFAA7168E2}" dt="2023-12-28T11:42:15.714" v="377" actId="478"/>
          <ac:spMkLst>
            <pc:docMk/>
            <pc:sldMk cId="3141704884" sldId="1716"/>
            <ac:spMk id="13" creationId="{9DF6A647-A91F-DA71-1A20-8C012EBCFFFE}"/>
          </ac:spMkLst>
        </pc:spChg>
        <pc:spChg chg="add del mod">
          <ac:chgData name="I See Maths ltd" userId="2b6a9906fb7c83c6" providerId="LiveId" clId="{C9897FFC-AF4A-44EC-BA8E-91DFAA7168E2}" dt="2023-12-28T11:42:26.548" v="379" actId="478"/>
          <ac:spMkLst>
            <pc:docMk/>
            <pc:sldMk cId="3141704884" sldId="1716"/>
            <ac:spMk id="14" creationId="{96AC9272-5636-483F-884C-E011082BE4D1}"/>
          </ac:spMkLst>
        </pc:spChg>
        <pc:spChg chg="add del mod">
          <ac:chgData name="I See Maths ltd" userId="2b6a9906fb7c83c6" providerId="LiveId" clId="{C9897FFC-AF4A-44EC-BA8E-91DFAA7168E2}" dt="2023-12-28T11:42:26.548" v="379" actId="478"/>
          <ac:spMkLst>
            <pc:docMk/>
            <pc:sldMk cId="3141704884" sldId="1716"/>
            <ac:spMk id="15" creationId="{A61E826B-2604-B469-D575-F93EDB0F5CBE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16" creationId="{44AD18D5-2BB2-4512-B170-3AEA01128D92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22" creationId="{494994CA-D96F-8958-83AE-8B13881F4F56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24" creationId="{ED41A07D-E3ED-8CFA-2369-09FFFF265C7A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25" creationId="{D9BFD4DF-4E32-6F2C-87AC-7F47EC6B69E9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26" creationId="{D22121E8-ACDE-585E-C089-54E0C13892F2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27" creationId="{DED8430C-893F-FD16-BB0E-E370D25A4264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28" creationId="{47AB88CA-D0C1-2F88-11F7-3C6ADF6E0498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30" creationId="{48BD66B9-2F00-0F95-A636-212D4CEC369F}"/>
          </ac:spMkLst>
        </pc:spChg>
        <pc:spChg chg="del">
          <ac:chgData name="I See Maths ltd" userId="2b6a9906fb7c83c6" providerId="LiveId" clId="{C9897FFC-AF4A-44EC-BA8E-91DFAA7168E2}" dt="2023-12-28T10:44:20.762" v="10" actId="478"/>
          <ac:spMkLst>
            <pc:docMk/>
            <pc:sldMk cId="3141704884" sldId="1716"/>
            <ac:spMk id="31" creationId="{5725EC2E-229E-3266-5E71-F2561FADB968}"/>
          </ac:spMkLst>
        </pc:spChg>
        <pc:spChg chg="add del mod">
          <ac:chgData name="I See Maths ltd" userId="2b6a9906fb7c83c6" providerId="LiveId" clId="{C9897FFC-AF4A-44EC-BA8E-91DFAA7168E2}" dt="2023-12-28T11:40:08.421" v="333" actId="478"/>
          <ac:spMkLst>
            <pc:docMk/>
            <pc:sldMk cId="3141704884" sldId="1716"/>
            <ac:spMk id="33" creationId="{988DA06D-BD50-BDDB-5546-25C80AE8E7E7}"/>
          </ac:spMkLst>
        </pc:spChg>
        <pc:spChg chg="add mod">
          <ac:chgData name="I See Maths ltd" userId="2b6a9906fb7c83c6" providerId="LiveId" clId="{C9897FFC-AF4A-44EC-BA8E-91DFAA7168E2}" dt="2023-12-28T11:45:00.062" v="417" actId="207"/>
          <ac:spMkLst>
            <pc:docMk/>
            <pc:sldMk cId="3141704884" sldId="1716"/>
            <ac:spMk id="34" creationId="{F71314F7-9C93-06E9-5C74-98E251EBC772}"/>
          </ac:spMkLst>
        </pc:spChg>
        <pc:spChg chg="add mod">
          <ac:chgData name="I See Maths ltd" userId="2b6a9906fb7c83c6" providerId="LiveId" clId="{C9897FFC-AF4A-44EC-BA8E-91DFAA7168E2}" dt="2023-12-28T11:45:08.349" v="418" actId="1035"/>
          <ac:spMkLst>
            <pc:docMk/>
            <pc:sldMk cId="3141704884" sldId="1716"/>
            <ac:spMk id="35" creationId="{33BA929D-D102-E011-2DFC-026F2305C51C}"/>
          </ac:spMkLst>
        </pc:spChg>
        <pc:cxnChg chg="add del mod">
          <ac:chgData name="I See Maths ltd" userId="2b6a9906fb7c83c6" providerId="LiveId" clId="{C9897FFC-AF4A-44EC-BA8E-91DFAA7168E2}" dt="2023-12-28T11:42:38.370" v="381" actId="478"/>
          <ac:cxnSpMkLst>
            <pc:docMk/>
            <pc:sldMk cId="3141704884" sldId="1716"/>
            <ac:cxnSpMk id="5" creationId="{C8440491-43EC-7E65-25BF-40F50C9E3A65}"/>
          </ac:cxnSpMkLst>
        </pc:cxnChg>
        <pc:cxnChg chg="del">
          <ac:chgData name="I See Maths ltd" userId="2b6a9906fb7c83c6" providerId="LiveId" clId="{C9897FFC-AF4A-44EC-BA8E-91DFAA7168E2}" dt="2023-12-28T10:44:20.762" v="10" actId="478"/>
          <ac:cxnSpMkLst>
            <pc:docMk/>
            <pc:sldMk cId="3141704884" sldId="1716"/>
            <ac:cxnSpMk id="18" creationId="{56ACEB2E-7BBE-F647-2D51-0E9159E7C08D}"/>
          </ac:cxnSpMkLst>
        </pc:cxnChg>
        <pc:cxnChg chg="del">
          <ac:chgData name="I See Maths ltd" userId="2b6a9906fb7c83c6" providerId="LiveId" clId="{C9897FFC-AF4A-44EC-BA8E-91DFAA7168E2}" dt="2023-12-28T10:44:20.762" v="10" actId="478"/>
          <ac:cxnSpMkLst>
            <pc:docMk/>
            <pc:sldMk cId="3141704884" sldId="1716"/>
            <ac:cxnSpMk id="19" creationId="{47ABDE4B-6061-8A75-68BA-57396F170D85}"/>
          </ac:cxnSpMkLst>
        </pc:cxnChg>
        <pc:cxnChg chg="del">
          <ac:chgData name="I See Maths ltd" userId="2b6a9906fb7c83c6" providerId="LiveId" clId="{C9897FFC-AF4A-44EC-BA8E-91DFAA7168E2}" dt="2023-12-28T10:44:20.762" v="10" actId="478"/>
          <ac:cxnSpMkLst>
            <pc:docMk/>
            <pc:sldMk cId="3141704884" sldId="1716"/>
            <ac:cxnSpMk id="29" creationId="{E8597824-2FA1-E745-F4D6-BAF61055ACDC}"/>
          </ac:cxnSpMkLst>
        </pc:cxnChg>
        <pc:cxnChg chg="del">
          <ac:chgData name="I See Maths ltd" userId="2b6a9906fb7c83c6" providerId="LiveId" clId="{C9897FFC-AF4A-44EC-BA8E-91DFAA7168E2}" dt="2023-12-28T10:44:20.762" v="10" actId="478"/>
          <ac:cxnSpMkLst>
            <pc:docMk/>
            <pc:sldMk cId="3141704884" sldId="1716"/>
            <ac:cxnSpMk id="32" creationId="{1440E848-9670-5692-91C0-1A24FBCCC47D}"/>
          </ac:cxnSpMkLst>
        </pc:cxnChg>
        <pc:cxnChg chg="add mod">
          <ac:chgData name="I See Maths ltd" userId="2b6a9906fb7c83c6" providerId="LiveId" clId="{C9897FFC-AF4A-44EC-BA8E-91DFAA7168E2}" dt="2023-12-28T11:44:50.536" v="416" actId="1038"/>
          <ac:cxnSpMkLst>
            <pc:docMk/>
            <pc:sldMk cId="3141704884" sldId="1716"/>
            <ac:cxnSpMk id="36" creationId="{3D98FF43-CFE7-818D-28BD-80D839A3018B}"/>
          </ac:cxnSpMkLst>
        </pc:cxnChg>
      </pc:sldChg>
      <pc:sldChg chg="addSp delSp modSp add mod">
        <pc:chgData name="I See Maths ltd" userId="2b6a9906fb7c83c6" providerId="LiveId" clId="{C9897FFC-AF4A-44EC-BA8E-91DFAA7168E2}" dt="2023-12-28T12:21:51.693" v="1415" actId="478"/>
        <pc:sldMkLst>
          <pc:docMk/>
          <pc:sldMk cId="57658334" sldId="1717"/>
        </pc:sldMkLst>
        <pc:spChg chg="add mod">
          <ac:chgData name="I See Maths ltd" userId="2b6a9906fb7c83c6" providerId="LiveId" clId="{C9897FFC-AF4A-44EC-BA8E-91DFAA7168E2}" dt="2023-12-28T12:15:49.653" v="1102" actId="6549"/>
          <ac:spMkLst>
            <pc:docMk/>
            <pc:sldMk cId="57658334" sldId="1717"/>
            <ac:spMk id="2" creationId="{EA444174-8416-C1DD-0DD2-298F06353E90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3" creationId="{F166DA93-E196-C156-B219-7E248ACBAD89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4" creationId="{3D9B9934-0D55-89F6-390F-24F483439546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6" creationId="{95618C94-8A16-6C09-8FAC-2E36CE77FCA1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8" creationId="{624319DE-D37B-331C-0121-801D3F3F3CBF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9" creationId="{D5A1D4D3-E1D2-FD42-B947-44AEF9D104EE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10" creationId="{9088046B-E046-3518-B270-1DF7FC7E6ED4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11" creationId="{CFAA52A7-6D93-CF27-260E-1AAA5DDC6126}"/>
          </ac:spMkLst>
        </pc:spChg>
        <pc:spChg chg="add del mod">
          <ac:chgData name="I See Maths ltd" userId="2b6a9906fb7c83c6" providerId="LiveId" clId="{C9897FFC-AF4A-44EC-BA8E-91DFAA7168E2}" dt="2023-12-28T12:18:55.567" v="1176" actId="478"/>
          <ac:spMkLst>
            <pc:docMk/>
            <pc:sldMk cId="57658334" sldId="1717"/>
            <ac:spMk id="12" creationId="{B5C8ED99-E209-92F9-4ABB-13FDC8EC2A9C}"/>
          </ac:spMkLst>
        </pc:spChg>
        <pc:spChg chg="add del mod">
          <ac:chgData name="I See Maths ltd" userId="2b6a9906fb7c83c6" providerId="LiveId" clId="{C9897FFC-AF4A-44EC-BA8E-91DFAA7168E2}" dt="2023-12-28T12:18:55.567" v="1176" actId="478"/>
          <ac:spMkLst>
            <pc:docMk/>
            <pc:sldMk cId="57658334" sldId="1717"/>
            <ac:spMk id="13" creationId="{0B84FCE4-4141-968E-C929-35ABD0A49014}"/>
          </ac:spMkLst>
        </pc:spChg>
        <pc:spChg chg="add del mod">
          <ac:chgData name="I See Maths ltd" userId="2b6a9906fb7c83c6" providerId="LiveId" clId="{C9897FFC-AF4A-44EC-BA8E-91DFAA7168E2}" dt="2023-12-28T12:18:55.567" v="1176" actId="478"/>
          <ac:spMkLst>
            <pc:docMk/>
            <pc:sldMk cId="57658334" sldId="1717"/>
            <ac:spMk id="15" creationId="{48ECA057-FD67-A518-12E2-7783F35993C9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16" creationId="{44AD18D5-2BB2-4512-B170-3AEA01128D92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22" creationId="{494994CA-D96F-8958-83AE-8B13881F4F56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24" creationId="{ED41A07D-E3ED-8CFA-2369-09FFFF265C7A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25" creationId="{D9BFD4DF-4E32-6F2C-87AC-7F47EC6B69E9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26" creationId="{D22121E8-ACDE-585E-C089-54E0C13892F2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27" creationId="{DED8430C-893F-FD16-BB0E-E370D25A4264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28" creationId="{47AB88CA-D0C1-2F88-11F7-3C6ADF6E0498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30" creationId="{48BD66B9-2F00-0F95-A636-212D4CEC369F}"/>
          </ac:spMkLst>
        </pc:spChg>
        <pc:spChg chg="del">
          <ac:chgData name="I See Maths ltd" userId="2b6a9906fb7c83c6" providerId="LiveId" clId="{C9897FFC-AF4A-44EC-BA8E-91DFAA7168E2}" dt="2023-12-28T10:46:38.898" v="18" actId="478"/>
          <ac:spMkLst>
            <pc:docMk/>
            <pc:sldMk cId="57658334" sldId="1717"/>
            <ac:spMk id="31" creationId="{5725EC2E-229E-3266-5E71-F2561FADB968}"/>
          </ac:spMkLst>
        </pc:spChg>
        <pc:spChg chg="add del mod">
          <ac:chgData name="I See Maths ltd" userId="2b6a9906fb7c83c6" providerId="LiveId" clId="{C9897FFC-AF4A-44EC-BA8E-91DFAA7168E2}" dt="2023-12-28T12:18:55.567" v="1176" actId="478"/>
          <ac:spMkLst>
            <pc:docMk/>
            <pc:sldMk cId="57658334" sldId="1717"/>
            <ac:spMk id="33" creationId="{A3EAD814-BCA9-19B9-065F-4E320653FE15}"/>
          </ac:spMkLst>
        </pc:spChg>
        <pc:spChg chg="add del mod">
          <ac:chgData name="I See Maths ltd" userId="2b6a9906fb7c83c6" providerId="LiveId" clId="{C9897FFC-AF4A-44EC-BA8E-91DFAA7168E2}" dt="2023-12-28T12:18:55.567" v="1176" actId="478"/>
          <ac:spMkLst>
            <pc:docMk/>
            <pc:sldMk cId="57658334" sldId="1717"/>
            <ac:spMk id="34" creationId="{4BC1FEAC-28EB-93D3-CADF-6FBB73011D23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36" creationId="{D52A9334-2887-E96D-1F17-DEC75355FA3C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37" creationId="{B1D52344-6EA8-0648-F2C5-20D7758DEA24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39" creationId="{02208B12-2BF3-8794-AE34-2BD714B37CF0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40" creationId="{25313321-18D9-5322-DA9A-7BF084EFD0BA}"/>
          </ac:spMkLst>
        </pc:spChg>
        <pc:spChg chg="add del mod">
          <ac:chgData name="I See Maths ltd" userId="2b6a9906fb7c83c6" providerId="LiveId" clId="{C9897FFC-AF4A-44EC-BA8E-91DFAA7168E2}" dt="2023-12-28T12:21:51.693" v="1415" actId="478"/>
          <ac:spMkLst>
            <pc:docMk/>
            <pc:sldMk cId="57658334" sldId="1717"/>
            <ac:spMk id="41" creationId="{D03FA9F3-41A8-7541-985B-2DDD455289A3}"/>
          </ac:spMkLst>
        </pc:spChg>
        <pc:cxnChg chg="add del mod">
          <ac:chgData name="I See Maths ltd" userId="2b6a9906fb7c83c6" providerId="LiveId" clId="{C9897FFC-AF4A-44EC-BA8E-91DFAA7168E2}" dt="2023-12-28T12:21:51.693" v="1415" actId="478"/>
          <ac:cxnSpMkLst>
            <pc:docMk/>
            <pc:sldMk cId="57658334" sldId="1717"/>
            <ac:cxnSpMk id="5" creationId="{4F7FBCC9-F4CB-634D-05AB-BA7CA70E9195}"/>
          </ac:cxnSpMkLst>
        </pc:cxnChg>
        <pc:cxnChg chg="add del mod">
          <ac:chgData name="I See Maths ltd" userId="2b6a9906fb7c83c6" providerId="LiveId" clId="{C9897FFC-AF4A-44EC-BA8E-91DFAA7168E2}" dt="2023-12-28T12:21:51.693" v="1415" actId="478"/>
          <ac:cxnSpMkLst>
            <pc:docMk/>
            <pc:sldMk cId="57658334" sldId="1717"/>
            <ac:cxnSpMk id="7" creationId="{2EA9F8F0-3871-11BF-1614-2484215A8F84}"/>
          </ac:cxnSpMkLst>
        </pc:cxnChg>
        <pc:cxnChg chg="add del mod">
          <ac:chgData name="I See Maths ltd" userId="2b6a9906fb7c83c6" providerId="LiveId" clId="{C9897FFC-AF4A-44EC-BA8E-91DFAA7168E2}" dt="2023-12-28T12:18:55.567" v="1176" actId="478"/>
          <ac:cxnSpMkLst>
            <pc:docMk/>
            <pc:sldMk cId="57658334" sldId="1717"/>
            <ac:cxnSpMk id="14" creationId="{D915F226-6029-F208-700C-B46BB72F32D6}"/>
          </ac:cxnSpMkLst>
        </pc:cxnChg>
        <pc:cxnChg chg="del">
          <ac:chgData name="I See Maths ltd" userId="2b6a9906fb7c83c6" providerId="LiveId" clId="{C9897FFC-AF4A-44EC-BA8E-91DFAA7168E2}" dt="2023-12-28T10:46:38.898" v="18" actId="478"/>
          <ac:cxnSpMkLst>
            <pc:docMk/>
            <pc:sldMk cId="57658334" sldId="1717"/>
            <ac:cxnSpMk id="18" creationId="{56ACEB2E-7BBE-F647-2D51-0E9159E7C08D}"/>
          </ac:cxnSpMkLst>
        </pc:cxnChg>
        <pc:cxnChg chg="del">
          <ac:chgData name="I See Maths ltd" userId="2b6a9906fb7c83c6" providerId="LiveId" clId="{C9897FFC-AF4A-44EC-BA8E-91DFAA7168E2}" dt="2023-12-28T10:46:38.898" v="18" actId="478"/>
          <ac:cxnSpMkLst>
            <pc:docMk/>
            <pc:sldMk cId="57658334" sldId="1717"/>
            <ac:cxnSpMk id="19" creationId="{47ABDE4B-6061-8A75-68BA-57396F170D85}"/>
          </ac:cxnSpMkLst>
        </pc:cxnChg>
        <pc:cxnChg chg="del">
          <ac:chgData name="I See Maths ltd" userId="2b6a9906fb7c83c6" providerId="LiveId" clId="{C9897FFC-AF4A-44EC-BA8E-91DFAA7168E2}" dt="2023-12-28T10:46:38.898" v="18" actId="478"/>
          <ac:cxnSpMkLst>
            <pc:docMk/>
            <pc:sldMk cId="57658334" sldId="1717"/>
            <ac:cxnSpMk id="29" creationId="{E8597824-2FA1-E745-F4D6-BAF61055ACDC}"/>
          </ac:cxnSpMkLst>
        </pc:cxnChg>
        <pc:cxnChg chg="del">
          <ac:chgData name="I See Maths ltd" userId="2b6a9906fb7c83c6" providerId="LiveId" clId="{C9897FFC-AF4A-44EC-BA8E-91DFAA7168E2}" dt="2023-12-28T10:46:38.898" v="18" actId="478"/>
          <ac:cxnSpMkLst>
            <pc:docMk/>
            <pc:sldMk cId="57658334" sldId="1717"/>
            <ac:cxnSpMk id="32" creationId="{1440E848-9670-5692-91C0-1A24FBCCC47D}"/>
          </ac:cxnSpMkLst>
        </pc:cxnChg>
        <pc:cxnChg chg="add del mod">
          <ac:chgData name="I See Maths ltd" userId="2b6a9906fb7c83c6" providerId="LiveId" clId="{C9897FFC-AF4A-44EC-BA8E-91DFAA7168E2}" dt="2023-12-28T12:21:51.693" v="1415" actId="478"/>
          <ac:cxnSpMkLst>
            <pc:docMk/>
            <pc:sldMk cId="57658334" sldId="1717"/>
            <ac:cxnSpMk id="35" creationId="{D2550E4E-0A4F-6E06-639F-29BA659B3B4A}"/>
          </ac:cxnSpMkLst>
        </pc:cxnChg>
        <pc:cxnChg chg="add del mod">
          <ac:chgData name="I See Maths ltd" userId="2b6a9906fb7c83c6" providerId="LiveId" clId="{C9897FFC-AF4A-44EC-BA8E-91DFAA7168E2}" dt="2023-12-28T12:21:51.693" v="1415" actId="478"/>
          <ac:cxnSpMkLst>
            <pc:docMk/>
            <pc:sldMk cId="57658334" sldId="1717"/>
            <ac:cxnSpMk id="38" creationId="{0C8685B6-24D5-0FE9-D4B5-317C7485ED21}"/>
          </ac:cxnSpMkLst>
        </pc:cxnChg>
      </pc:sldChg>
      <pc:sldChg chg="addSp delSp modSp add mod">
        <pc:chgData name="I See Maths ltd" userId="2b6a9906fb7c83c6" providerId="LiveId" clId="{C9897FFC-AF4A-44EC-BA8E-91DFAA7168E2}" dt="2023-12-28T11:51:32.244" v="592"/>
        <pc:sldMkLst>
          <pc:docMk/>
          <pc:sldMk cId="757091654" sldId="1718"/>
        </pc:sldMkLst>
        <pc:spChg chg="add mod">
          <ac:chgData name="I See Maths ltd" userId="2b6a9906fb7c83c6" providerId="LiveId" clId="{C9897FFC-AF4A-44EC-BA8E-91DFAA7168E2}" dt="2023-12-28T11:51:32.244" v="592"/>
          <ac:spMkLst>
            <pc:docMk/>
            <pc:sldMk cId="757091654" sldId="1718"/>
            <ac:spMk id="7" creationId="{2000C69B-32A8-EA38-49AC-95A033308894}"/>
          </ac:spMkLst>
        </pc:spChg>
        <pc:spChg chg="del">
          <ac:chgData name="I See Maths ltd" userId="2b6a9906fb7c83c6" providerId="LiveId" clId="{C9897FFC-AF4A-44EC-BA8E-91DFAA7168E2}" dt="2023-12-28T11:51:31.719" v="591" actId="478"/>
          <ac:spMkLst>
            <pc:docMk/>
            <pc:sldMk cId="757091654" sldId="1718"/>
            <ac:spMk id="8" creationId="{0A5CBA7F-1F47-92DD-51A0-C0DA9A71AC65}"/>
          </ac:spMkLst>
        </pc:spChg>
        <pc:spChg chg="del">
          <ac:chgData name="I See Maths ltd" userId="2b6a9906fb7c83c6" providerId="LiveId" clId="{C9897FFC-AF4A-44EC-BA8E-91DFAA7168E2}" dt="2023-12-28T11:51:31.719" v="591" actId="478"/>
          <ac:spMkLst>
            <pc:docMk/>
            <pc:sldMk cId="757091654" sldId="1718"/>
            <ac:spMk id="9" creationId="{49C5E06E-2EF0-D955-11B6-8E0004175484}"/>
          </ac:spMkLst>
        </pc:spChg>
        <pc:spChg chg="del">
          <ac:chgData name="I See Maths ltd" userId="2b6a9906fb7c83c6" providerId="LiveId" clId="{C9897FFC-AF4A-44EC-BA8E-91DFAA7168E2}" dt="2023-12-28T11:45:45.516" v="420" actId="478"/>
          <ac:spMkLst>
            <pc:docMk/>
            <pc:sldMk cId="757091654" sldId="1718"/>
            <ac:spMk id="10" creationId="{61F147B1-F4C0-387F-62AE-4615ECB18AA8}"/>
          </ac:spMkLst>
        </pc:spChg>
        <pc:spChg chg="add mod">
          <ac:chgData name="I See Maths ltd" userId="2b6a9906fb7c83c6" providerId="LiveId" clId="{C9897FFC-AF4A-44EC-BA8E-91DFAA7168E2}" dt="2023-12-28T11:51:32.244" v="592"/>
          <ac:spMkLst>
            <pc:docMk/>
            <pc:sldMk cId="757091654" sldId="1718"/>
            <ac:spMk id="11" creationId="{AE758019-09DC-D2C1-A6E2-E424D2A2341C}"/>
          </ac:spMkLst>
        </pc:spChg>
        <pc:spChg chg="del">
          <ac:chgData name="I See Maths ltd" userId="2b6a9906fb7c83c6" providerId="LiveId" clId="{C9897FFC-AF4A-44EC-BA8E-91DFAA7168E2}" dt="2023-12-28T11:45:42.171" v="419" actId="478"/>
          <ac:spMkLst>
            <pc:docMk/>
            <pc:sldMk cId="757091654" sldId="1718"/>
            <ac:spMk id="12" creationId="{97C27E94-01EC-2125-B4AA-E1E5633046A1}"/>
          </ac:spMkLst>
        </pc:spChg>
        <pc:spChg chg="mod">
          <ac:chgData name="I See Maths ltd" userId="2b6a9906fb7c83c6" providerId="LiveId" clId="{C9897FFC-AF4A-44EC-BA8E-91DFAA7168E2}" dt="2023-12-28T11:45:56.551" v="424" actId="14100"/>
          <ac:spMkLst>
            <pc:docMk/>
            <pc:sldMk cId="757091654" sldId="1718"/>
            <ac:spMk id="15" creationId="{A61E826B-2604-B469-D575-F93EDB0F5CBE}"/>
          </ac:spMkLst>
        </pc:spChg>
      </pc:sldChg>
      <pc:sldChg chg="addSp delSp modSp add mod">
        <pc:chgData name="I See Maths ltd" userId="2b6a9906fb7c83c6" providerId="LiveId" clId="{C9897FFC-AF4A-44EC-BA8E-91DFAA7168E2}" dt="2023-12-28T11:51:27.813" v="590"/>
        <pc:sldMkLst>
          <pc:docMk/>
          <pc:sldMk cId="479116258" sldId="1719"/>
        </pc:sldMkLst>
        <pc:spChg chg="add mod">
          <ac:chgData name="I See Maths ltd" userId="2b6a9906fb7c83c6" providerId="LiveId" clId="{C9897FFC-AF4A-44EC-BA8E-91DFAA7168E2}" dt="2023-12-28T11:51:27.813" v="590"/>
          <ac:spMkLst>
            <pc:docMk/>
            <pc:sldMk cId="479116258" sldId="1719"/>
            <ac:spMk id="7" creationId="{19DD726D-32C2-4B0A-D4A1-9E1025FC0F72}"/>
          </ac:spMkLst>
        </pc:spChg>
        <pc:spChg chg="del">
          <ac:chgData name="I See Maths ltd" userId="2b6a9906fb7c83c6" providerId="LiveId" clId="{C9897FFC-AF4A-44EC-BA8E-91DFAA7168E2}" dt="2023-12-28T11:51:27.271" v="589" actId="478"/>
          <ac:spMkLst>
            <pc:docMk/>
            <pc:sldMk cId="479116258" sldId="1719"/>
            <ac:spMk id="8" creationId="{0A5CBA7F-1F47-92DD-51A0-C0DA9A71AC65}"/>
          </ac:spMkLst>
        </pc:spChg>
        <pc:spChg chg="del">
          <ac:chgData name="I See Maths ltd" userId="2b6a9906fb7c83c6" providerId="LiveId" clId="{C9897FFC-AF4A-44EC-BA8E-91DFAA7168E2}" dt="2023-12-28T11:51:27.271" v="589" actId="478"/>
          <ac:spMkLst>
            <pc:docMk/>
            <pc:sldMk cId="479116258" sldId="1719"/>
            <ac:spMk id="9" creationId="{49C5E06E-2EF0-D955-11B6-8E0004175484}"/>
          </ac:spMkLst>
        </pc:spChg>
        <pc:spChg chg="add mod">
          <ac:chgData name="I See Maths ltd" userId="2b6a9906fb7c83c6" providerId="LiveId" clId="{C9897FFC-AF4A-44EC-BA8E-91DFAA7168E2}" dt="2023-12-28T11:51:27.813" v="590"/>
          <ac:spMkLst>
            <pc:docMk/>
            <pc:sldMk cId="479116258" sldId="1719"/>
            <ac:spMk id="11" creationId="{66CB3371-E830-9A9D-24B9-A90D81FE5D14}"/>
          </ac:spMkLst>
        </pc:spChg>
      </pc:sldChg>
      <pc:sldChg chg="addSp delSp modSp add mod">
        <pc:chgData name="I See Maths ltd" userId="2b6a9906fb7c83c6" providerId="LiveId" clId="{C9897FFC-AF4A-44EC-BA8E-91DFAA7168E2}" dt="2023-12-28T11:51:23.093" v="588"/>
        <pc:sldMkLst>
          <pc:docMk/>
          <pc:sldMk cId="1512043354" sldId="1720"/>
        </pc:sldMkLst>
        <pc:spChg chg="add mod">
          <ac:chgData name="I See Maths ltd" userId="2b6a9906fb7c83c6" providerId="LiveId" clId="{C9897FFC-AF4A-44EC-BA8E-91DFAA7168E2}" dt="2023-12-28T11:51:23.093" v="588"/>
          <ac:spMkLst>
            <pc:docMk/>
            <pc:sldMk cId="1512043354" sldId="1720"/>
            <ac:spMk id="7" creationId="{6E5C81E9-4DAE-3473-A4F7-672A86F6E4D3}"/>
          </ac:spMkLst>
        </pc:spChg>
        <pc:spChg chg="del">
          <ac:chgData name="I See Maths ltd" userId="2b6a9906fb7c83c6" providerId="LiveId" clId="{C9897FFC-AF4A-44EC-BA8E-91DFAA7168E2}" dt="2023-12-28T11:51:22.707" v="587" actId="478"/>
          <ac:spMkLst>
            <pc:docMk/>
            <pc:sldMk cId="1512043354" sldId="1720"/>
            <ac:spMk id="8" creationId="{0A5CBA7F-1F47-92DD-51A0-C0DA9A71AC65}"/>
          </ac:spMkLst>
        </pc:spChg>
        <pc:spChg chg="del">
          <ac:chgData name="I See Maths ltd" userId="2b6a9906fb7c83c6" providerId="LiveId" clId="{C9897FFC-AF4A-44EC-BA8E-91DFAA7168E2}" dt="2023-12-28T11:51:22.707" v="587" actId="478"/>
          <ac:spMkLst>
            <pc:docMk/>
            <pc:sldMk cId="1512043354" sldId="1720"/>
            <ac:spMk id="9" creationId="{49C5E06E-2EF0-D955-11B6-8E0004175484}"/>
          </ac:spMkLst>
        </pc:spChg>
        <pc:spChg chg="add mod">
          <ac:chgData name="I See Maths ltd" userId="2b6a9906fb7c83c6" providerId="LiveId" clId="{C9897FFC-AF4A-44EC-BA8E-91DFAA7168E2}" dt="2023-12-28T11:51:23.093" v="588"/>
          <ac:spMkLst>
            <pc:docMk/>
            <pc:sldMk cId="1512043354" sldId="1720"/>
            <ac:spMk id="10" creationId="{C4A37858-659D-B816-6870-28871ED29AA4}"/>
          </ac:spMkLst>
        </pc:spChg>
      </pc:sldChg>
      <pc:sldChg chg="modSp add mod">
        <pc:chgData name="I See Maths ltd" userId="2b6a9906fb7c83c6" providerId="LiveId" clId="{C9897FFC-AF4A-44EC-BA8E-91DFAA7168E2}" dt="2023-12-28T11:51:12.705" v="586" actId="1037"/>
        <pc:sldMkLst>
          <pc:docMk/>
          <pc:sldMk cId="1594473116" sldId="1721"/>
        </pc:sldMkLst>
        <pc:spChg chg="mod">
          <ac:chgData name="I See Maths ltd" userId="2b6a9906fb7c83c6" providerId="LiveId" clId="{C9897FFC-AF4A-44EC-BA8E-91DFAA7168E2}" dt="2023-12-28T11:50:58.568" v="580" actId="14100"/>
          <ac:spMkLst>
            <pc:docMk/>
            <pc:sldMk cId="1594473116" sldId="1721"/>
            <ac:spMk id="8" creationId="{0A5CBA7F-1F47-92DD-51A0-C0DA9A71AC65}"/>
          </ac:spMkLst>
        </pc:spChg>
        <pc:spChg chg="mod">
          <ac:chgData name="I See Maths ltd" userId="2b6a9906fb7c83c6" providerId="LiveId" clId="{C9897FFC-AF4A-44EC-BA8E-91DFAA7168E2}" dt="2023-12-28T11:51:12.705" v="586" actId="1037"/>
          <ac:spMkLst>
            <pc:docMk/>
            <pc:sldMk cId="1594473116" sldId="1721"/>
            <ac:spMk id="9" creationId="{49C5E06E-2EF0-D955-11B6-8E0004175484}"/>
          </ac:spMkLst>
        </pc:spChg>
      </pc:sldChg>
      <pc:sldChg chg="add">
        <pc:chgData name="I See Maths ltd" userId="2b6a9906fb7c83c6" providerId="LiveId" clId="{C9897FFC-AF4A-44EC-BA8E-91DFAA7168E2}" dt="2023-12-28T11:42:51.148" v="382" actId="2890"/>
        <pc:sldMkLst>
          <pc:docMk/>
          <pc:sldMk cId="70036644" sldId="1722"/>
        </pc:sldMkLst>
      </pc:sldChg>
      <pc:sldChg chg="addSp delSp modSp add mod">
        <pc:chgData name="I See Maths ltd" userId="2b6a9906fb7c83c6" providerId="LiveId" clId="{C9897FFC-AF4A-44EC-BA8E-91DFAA7168E2}" dt="2023-12-28T12:07:17.142" v="970"/>
        <pc:sldMkLst>
          <pc:docMk/>
          <pc:sldMk cId="3626057340" sldId="1723"/>
        </pc:sldMkLst>
        <pc:spChg chg="del">
          <ac:chgData name="I See Maths ltd" userId="2b6a9906fb7c83c6" providerId="LiveId" clId="{C9897FFC-AF4A-44EC-BA8E-91DFAA7168E2}" dt="2023-12-28T12:06:37.105" v="960" actId="478"/>
          <ac:spMkLst>
            <pc:docMk/>
            <pc:sldMk cId="3626057340" sldId="1723"/>
            <ac:spMk id="3" creationId="{62636873-3F90-C69B-E1F8-2D6B3C21F156}"/>
          </ac:spMkLst>
        </pc:spChg>
        <pc:spChg chg="add mod">
          <ac:chgData name="I See Maths ltd" userId="2b6a9906fb7c83c6" providerId="LiveId" clId="{C9897FFC-AF4A-44EC-BA8E-91DFAA7168E2}" dt="2023-12-28T12:07:17.142" v="970"/>
          <ac:spMkLst>
            <pc:docMk/>
            <pc:sldMk cId="3626057340" sldId="1723"/>
            <ac:spMk id="8" creationId="{6823F133-1F87-E09A-D2C0-AAD0273C0A0C}"/>
          </ac:spMkLst>
        </pc:spChg>
        <pc:spChg chg="del">
          <ac:chgData name="I See Maths ltd" userId="2b6a9906fb7c83c6" providerId="LiveId" clId="{C9897FFC-AF4A-44EC-BA8E-91DFAA7168E2}" dt="2023-12-28T12:07:16.710" v="969" actId="478"/>
          <ac:spMkLst>
            <pc:docMk/>
            <pc:sldMk cId="3626057340" sldId="1723"/>
            <ac:spMk id="10" creationId="{1BB44687-FDB3-F734-6F1F-D4ABDB2A3417}"/>
          </ac:spMkLst>
        </pc:spChg>
        <pc:cxnChg chg="del">
          <ac:chgData name="I See Maths ltd" userId="2b6a9906fb7c83c6" providerId="LiveId" clId="{C9897FFC-AF4A-44EC-BA8E-91DFAA7168E2}" dt="2023-12-28T12:06:37.105" v="960" actId="478"/>
          <ac:cxnSpMkLst>
            <pc:docMk/>
            <pc:sldMk cId="3626057340" sldId="1723"/>
            <ac:cxnSpMk id="6" creationId="{0BAD7522-BFB5-E6F2-F1C3-F4EB9122FBB2}"/>
          </ac:cxnSpMkLst>
        </pc:cxnChg>
      </pc:sldChg>
      <pc:sldChg chg="addSp delSp modSp add mod">
        <pc:chgData name="I See Maths ltd" userId="2b6a9906fb7c83c6" providerId="LiveId" clId="{C9897FFC-AF4A-44EC-BA8E-91DFAA7168E2}" dt="2023-12-28T12:08:54.245" v="984" actId="478"/>
        <pc:sldMkLst>
          <pc:docMk/>
          <pc:sldMk cId="2737194940" sldId="1724"/>
        </pc:sldMkLst>
        <pc:spChg chg="del">
          <ac:chgData name="I See Maths ltd" userId="2b6a9906fb7c83c6" providerId="LiveId" clId="{C9897FFC-AF4A-44EC-BA8E-91DFAA7168E2}" dt="2023-12-28T12:08:36.589" v="982" actId="478"/>
          <ac:spMkLst>
            <pc:docMk/>
            <pc:sldMk cId="2737194940" sldId="1724"/>
            <ac:spMk id="2" creationId="{1E0726F9-4AEF-ECD1-E35A-F4176BFE3FD8}"/>
          </ac:spMkLst>
        </pc:spChg>
        <pc:spChg chg="del">
          <ac:chgData name="I See Maths ltd" userId="2b6a9906fb7c83c6" providerId="LiveId" clId="{C9897FFC-AF4A-44EC-BA8E-91DFAA7168E2}" dt="2023-12-28T12:06:56.143" v="962" actId="478"/>
          <ac:spMkLst>
            <pc:docMk/>
            <pc:sldMk cId="2737194940" sldId="1724"/>
            <ac:spMk id="3" creationId="{62636873-3F90-C69B-E1F8-2D6B3C21F156}"/>
          </ac:spMkLst>
        </pc:spChg>
        <pc:spChg chg="del">
          <ac:chgData name="I See Maths ltd" userId="2b6a9906fb7c83c6" providerId="LiveId" clId="{C9897FFC-AF4A-44EC-BA8E-91DFAA7168E2}" dt="2023-12-28T12:08:36.589" v="982" actId="478"/>
          <ac:spMkLst>
            <pc:docMk/>
            <pc:sldMk cId="2737194940" sldId="1724"/>
            <ac:spMk id="4" creationId="{EBA1E120-6FE6-70E0-AEB9-D5C55C561354}"/>
          </ac:spMkLst>
        </pc:spChg>
        <pc:spChg chg="del">
          <ac:chgData name="I See Maths ltd" userId="2b6a9906fb7c83c6" providerId="LiveId" clId="{C9897FFC-AF4A-44EC-BA8E-91DFAA7168E2}" dt="2023-12-28T12:08:54.245" v="984" actId="478"/>
          <ac:spMkLst>
            <pc:docMk/>
            <pc:sldMk cId="2737194940" sldId="1724"/>
            <ac:spMk id="5" creationId="{186C39E5-C927-E0CF-FC3F-83BD2C100441}"/>
          </ac:spMkLst>
        </pc:spChg>
        <pc:spChg chg="del mod">
          <ac:chgData name="I See Maths ltd" userId="2b6a9906fb7c83c6" providerId="LiveId" clId="{C9897FFC-AF4A-44EC-BA8E-91DFAA7168E2}" dt="2023-12-28T12:08:54.245" v="984" actId="478"/>
          <ac:spMkLst>
            <pc:docMk/>
            <pc:sldMk cId="2737194940" sldId="1724"/>
            <ac:spMk id="7" creationId="{6F3C33A9-B5FB-096E-B97A-7864B8F25918}"/>
          </ac:spMkLst>
        </pc:spChg>
        <pc:spChg chg="add del mod">
          <ac:chgData name="I See Maths ltd" userId="2b6a9906fb7c83c6" providerId="LiveId" clId="{C9897FFC-AF4A-44EC-BA8E-91DFAA7168E2}" dt="2023-12-28T12:08:33.415" v="981" actId="478"/>
          <ac:spMkLst>
            <pc:docMk/>
            <pc:sldMk cId="2737194940" sldId="1724"/>
            <ac:spMk id="8" creationId="{8B0C5989-794F-F5BA-FE64-08898C04E832}"/>
          </ac:spMkLst>
        </pc:spChg>
        <pc:spChg chg="del mod">
          <ac:chgData name="I See Maths ltd" userId="2b6a9906fb7c83c6" providerId="LiveId" clId="{C9897FFC-AF4A-44EC-BA8E-91DFAA7168E2}" dt="2023-12-28T12:07:36.679" v="974" actId="478"/>
          <ac:spMkLst>
            <pc:docMk/>
            <pc:sldMk cId="2737194940" sldId="1724"/>
            <ac:spMk id="10" creationId="{1BB44687-FDB3-F734-6F1F-D4ABDB2A3417}"/>
          </ac:spMkLst>
        </pc:spChg>
        <pc:spChg chg="del">
          <ac:chgData name="I See Maths ltd" userId="2b6a9906fb7c83c6" providerId="LiveId" clId="{C9897FFC-AF4A-44EC-BA8E-91DFAA7168E2}" dt="2023-12-28T12:08:54.245" v="984" actId="478"/>
          <ac:spMkLst>
            <pc:docMk/>
            <pc:sldMk cId="2737194940" sldId="1724"/>
            <ac:spMk id="13" creationId="{3DE715E9-6C54-2203-E15E-994F7A8577AC}"/>
          </ac:spMkLst>
        </pc:spChg>
        <pc:spChg chg="del">
          <ac:chgData name="I See Maths ltd" userId="2b6a9906fb7c83c6" providerId="LiveId" clId="{C9897FFC-AF4A-44EC-BA8E-91DFAA7168E2}" dt="2023-12-28T12:08:54.245" v="984" actId="478"/>
          <ac:spMkLst>
            <pc:docMk/>
            <pc:sldMk cId="2737194940" sldId="1724"/>
            <ac:spMk id="14" creationId="{F88E8712-046D-2C91-2AFA-F8169B21C538}"/>
          </ac:spMkLst>
        </pc:spChg>
        <pc:spChg chg="del">
          <ac:chgData name="I See Maths ltd" userId="2b6a9906fb7c83c6" providerId="LiveId" clId="{C9897FFC-AF4A-44EC-BA8E-91DFAA7168E2}" dt="2023-12-28T12:08:10.788" v="977" actId="478"/>
          <ac:spMkLst>
            <pc:docMk/>
            <pc:sldMk cId="2737194940" sldId="1724"/>
            <ac:spMk id="18" creationId="{F32CED79-738C-CB76-1A24-B6B0ECA9DF64}"/>
          </ac:spMkLst>
        </pc:spChg>
        <pc:cxnChg chg="del">
          <ac:chgData name="I See Maths ltd" userId="2b6a9906fb7c83c6" providerId="LiveId" clId="{C9897FFC-AF4A-44EC-BA8E-91DFAA7168E2}" dt="2023-12-28T12:06:56.143" v="962" actId="478"/>
          <ac:cxnSpMkLst>
            <pc:docMk/>
            <pc:sldMk cId="2737194940" sldId="1724"/>
            <ac:cxnSpMk id="6" creationId="{0BAD7522-BFB5-E6F2-F1C3-F4EB9122FBB2}"/>
          </ac:cxnSpMkLst>
        </pc:cxnChg>
        <pc:cxnChg chg="del">
          <ac:chgData name="I See Maths ltd" userId="2b6a9906fb7c83c6" providerId="LiveId" clId="{C9897FFC-AF4A-44EC-BA8E-91DFAA7168E2}" dt="2023-12-28T12:08:12.671" v="978" actId="478"/>
          <ac:cxnSpMkLst>
            <pc:docMk/>
            <pc:sldMk cId="2737194940" sldId="1724"/>
            <ac:cxnSpMk id="9" creationId="{CBB607BB-2CE4-5DD1-2909-5958762E9669}"/>
          </ac:cxnSpMkLst>
        </pc:cxnChg>
        <pc:cxnChg chg="add del mod">
          <ac:chgData name="I See Maths ltd" userId="2b6a9906fb7c83c6" providerId="LiveId" clId="{C9897FFC-AF4A-44EC-BA8E-91DFAA7168E2}" dt="2023-12-28T12:08:33.415" v="981" actId="478"/>
          <ac:cxnSpMkLst>
            <pc:docMk/>
            <pc:sldMk cId="2737194940" sldId="1724"/>
            <ac:cxnSpMk id="11" creationId="{BA33837F-CEC6-E633-6C32-A6B0DCC1ECAC}"/>
          </ac:cxnSpMkLst>
        </pc:cxnChg>
      </pc:sldChg>
      <pc:sldChg chg="add">
        <pc:chgData name="I See Maths ltd" userId="2b6a9906fb7c83c6" providerId="LiveId" clId="{C9897FFC-AF4A-44EC-BA8E-91DFAA7168E2}" dt="2023-12-28T12:07:32.258" v="973" actId="2890"/>
        <pc:sldMkLst>
          <pc:docMk/>
          <pc:sldMk cId="3157695847" sldId="1725"/>
        </pc:sldMkLst>
      </pc:sldChg>
      <pc:sldChg chg="add">
        <pc:chgData name="I See Maths ltd" userId="2b6a9906fb7c83c6" providerId="LiveId" clId="{C9897FFC-AF4A-44EC-BA8E-91DFAA7168E2}" dt="2023-12-28T12:07:46.598" v="976" actId="2890"/>
        <pc:sldMkLst>
          <pc:docMk/>
          <pc:sldMk cId="1657730352" sldId="1726"/>
        </pc:sldMkLst>
      </pc:sldChg>
      <pc:sldChg chg="add">
        <pc:chgData name="I See Maths ltd" userId="2b6a9906fb7c83c6" providerId="LiveId" clId="{C9897FFC-AF4A-44EC-BA8E-91DFAA7168E2}" dt="2023-12-28T12:08:28.425" v="980" actId="2890"/>
        <pc:sldMkLst>
          <pc:docMk/>
          <pc:sldMk cId="2209985479" sldId="1727"/>
        </pc:sldMkLst>
      </pc:sldChg>
      <pc:sldChg chg="add">
        <pc:chgData name="I See Maths ltd" userId="2b6a9906fb7c83c6" providerId="LiveId" clId="{C9897FFC-AF4A-44EC-BA8E-91DFAA7168E2}" dt="2023-12-28T12:08:48.744" v="983" actId="2890"/>
        <pc:sldMkLst>
          <pc:docMk/>
          <pc:sldMk cId="2788930487" sldId="1728"/>
        </pc:sldMkLst>
      </pc:sldChg>
      <pc:sldChg chg="add">
        <pc:chgData name="I See Maths ltd" userId="2b6a9906fb7c83c6" providerId="LiveId" clId="{C9897FFC-AF4A-44EC-BA8E-91DFAA7168E2}" dt="2023-12-28T12:21:46.303" v="1414" actId="2890"/>
        <pc:sldMkLst>
          <pc:docMk/>
          <pc:sldMk cId="2259316809" sldId="1729"/>
        </pc:sldMkLst>
      </pc:sldChg>
      <pc:sldChg chg="addSp delSp modSp add mod">
        <pc:chgData name="I See Maths ltd" userId="2b6a9906fb7c83c6" providerId="LiveId" clId="{C9897FFC-AF4A-44EC-BA8E-91DFAA7168E2}" dt="2023-12-28T13:55:30.644" v="1817" actId="478"/>
        <pc:sldMkLst>
          <pc:docMk/>
          <pc:sldMk cId="3612254619" sldId="1730"/>
        </pc:sldMkLst>
        <pc:spChg chg="mod">
          <ac:chgData name="I See Maths ltd" userId="2b6a9906fb7c83c6" providerId="LiveId" clId="{C9897FFC-AF4A-44EC-BA8E-91DFAA7168E2}" dt="2023-12-28T13:42:59.345" v="1605" actId="404"/>
          <ac:spMkLst>
            <pc:docMk/>
            <pc:sldMk cId="3612254619" sldId="1730"/>
            <ac:spMk id="2" creationId="{EA444174-8416-C1DD-0DD2-298F06353E90}"/>
          </ac:spMkLst>
        </pc:spChg>
        <pc:spChg chg="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3" creationId="{F166DA93-E196-C156-B219-7E248ACBAD89}"/>
          </ac:spMkLst>
        </pc:spChg>
        <pc:spChg chg="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4" creationId="{3D9B9934-0D55-89F6-390F-24F483439546}"/>
          </ac:spMkLst>
        </pc:spChg>
        <pc:spChg chg="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6" creationId="{95618C94-8A16-6C09-8FAC-2E36CE77FCA1}"/>
          </ac:spMkLst>
        </pc:spChg>
        <pc:spChg chg="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8" creationId="{624319DE-D37B-331C-0121-801D3F3F3CBF}"/>
          </ac:spMkLst>
        </pc:spChg>
        <pc:spChg chg="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9" creationId="{D5A1D4D3-E1D2-FD42-B947-44AEF9D104EE}"/>
          </ac:spMkLst>
        </pc:spChg>
        <pc:spChg chg="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0" creationId="{9088046B-E046-3518-B270-1DF7FC7E6ED4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1" creationId="{A89A4D18-46DC-4F94-37AA-9476E7094A7D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2" creationId="{B2514E36-4FA1-962D-7922-4A15532A7A04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4" creationId="{6A38F7F3-F84E-7750-2B1A-9280667FF7EB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5" creationId="{6045324E-A02A-94C7-2C87-4EFD2CE7C3DC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6" creationId="{CD9D9B6D-5EB1-7C25-3258-D0AC54A8B582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8" creationId="{AA7A6284-724C-79F0-7916-412E627CF8FA}"/>
          </ac:spMkLst>
        </pc:spChg>
        <pc:spChg chg="add del mod">
          <ac:chgData name="I See Maths ltd" userId="2b6a9906fb7c83c6" providerId="LiveId" clId="{C9897FFC-AF4A-44EC-BA8E-91DFAA7168E2}" dt="2023-12-28T13:55:30.644" v="1817" actId="478"/>
          <ac:spMkLst>
            <pc:docMk/>
            <pc:sldMk cId="3612254619" sldId="1730"/>
            <ac:spMk id="19" creationId="{365FA3AE-D8CA-AC37-A15C-5BFF1F48086B}"/>
          </ac:spMkLst>
        </pc:spChg>
        <pc:spChg chg="del">
          <ac:chgData name="I See Maths ltd" userId="2b6a9906fb7c83c6" providerId="LiveId" clId="{C9897FFC-AF4A-44EC-BA8E-91DFAA7168E2}" dt="2023-12-28T13:44:57.743" v="1644" actId="478"/>
          <ac:spMkLst>
            <pc:docMk/>
            <pc:sldMk cId="3612254619" sldId="1730"/>
            <ac:spMk id="36" creationId="{D52A9334-2887-E96D-1F17-DEC75355FA3C}"/>
          </ac:spMkLst>
        </pc:spChg>
        <pc:spChg chg="del">
          <ac:chgData name="I See Maths ltd" userId="2b6a9906fb7c83c6" providerId="LiveId" clId="{C9897FFC-AF4A-44EC-BA8E-91DFAA7168E2}" dt="2023-12-28T13:44:57.743" v="1644" actId="478"/>
          <ac:spMkLst>
            <pc:docMk/>
            <pc:sldMk cId="3612254619" sldId="1730"/>
            <ac:spMk id="37" creationId="{B1D52344-6EA8-0648-F2C5-20D7758DEA24}"/>
          </ac:spMkLst>
        </pc:spChg>
        <pc:spChg chg="del">
          <ac:chgData name="I See Maths ltd" userId="2b6a9906fb7c83c6" providerId="LiveId" clId="{C9897FFC-AF4A-44EC-BA8E-91DFAA7168E2}" dt="2023-12-28T13:44:57.743" v="1644" actId="478"/>
          <ac:spMkLst>
            <pc:docMk/>
            <pc:sldMk cId="3612254619" sldId="1730"/>
            <ac:spMk id="39" creationId="{02208B12-2BF3-8794-AE34-2BD714B37CF0}"/>
          </ac:spMkLst>
        </pc:spChg>
        <pc:spChg chg="del">
          <ac:chgData name="I See Maths ltd" userId="2b6a9906fb7c83c6" providerId="LiveId" clId="{C9897FFC-AF4A-44EC-BA8E-91DFAA7168E2}" dt="2023-12-28T13:44:57.743" v="1644" actId="478"/>
          <ac:spMkLst>
            <pc:docMk/>
            <pc:sldMk cId="3612254619" sldId="1730"/>
            <ac:spMk id="40" creationId="{25313321-18D9-5322-DA9A-7BF084EFD0BA}"/>
          </ac:spMkLst>
        </pc:spChg>
        <pc:spChg chg="del">
          <ac:chgData name="I See Maths ltd" userId="2b6a9906fb7c83c6" providerId="LiveId" clId="{C9897FFC-AF4A-44EC-BA8E-91DFAA7168E2}" dt="2023-12-28T13:44:57.743" v="1644" actId="478"/>
          <ac:spMkLst>
            <pc:docMk/>
            <pc:sldMk cId="3612254619" sldId="1730"/>
            <ac:spMk id="41" creationId="{D03FA9F3-41A8-7541-985B-2DDD455289A3}"/>
          </ac:spMkLst>
        </pc:spChg>
        <pc:cxnChg chg="del mod">
          <ac:chgData name="I See Maths ltd" userId="2b6a9906fb7c83c6" providerId="LiveId" clId="{C9897FFC-AF4A-44EC-BA8E-91DFAA7168E2}" dt="2023-12-28T13:55:30.644" v="1817" actId="478"/>
          <ac:cxnSpMkLst>
            <pc:docMk/>
            <pc:sldMk cId="3612254619" sldId="1730"/>
            <ac:cxnSpMk id="5" creationId="{4F7FBCC9-F4CB-634D-05AB-BA7CA70E9195}"/>
          </ac:cxnSpMkLst>
        </pc:cxnChg>
        <pc:cxnChg chg="del mod">
          <ac:chgData name="I See Maths ltd" userId="2b6a9906fb7c83c6" providerId="LiveId" clId="{C9897FFC-AF4A-44EC-BA8E-91DFAA7168E2}" dt="2023-12-28T13:55:30.644" v="1817" actId="478"/>
          <ac:cxnSpMkLst>
            <pc:docMk/>
            <pc:sldMk cId="3612254619" sldId="1730"/>
            <ac:cxnSpMk id="7" creationId="{2EA9F8F0-3871-11BF-1614-2484215A8F84}"/>
          </ac:cxnSpMkLst>
        </pc:cxnChg>
        <pc:cxnChg chg="add del mod">
          <ac:chgData name="I See Maths ltd" userId="2b6a9906fb7c83c6" providerId="LiveId" clId="{C9897FFC-AF4A-44EC-BA8E-91DFAA7168E2}" dt="2023-12-28T13:55:30.644" v="1817" actId="478"/>
          <ac:cxnSpMkLst>
            <pc:docMk/>
            <pc:sldMk cId="3612254619" sldId="1730"/>
            <ac:cxnSpMk id="13" creationId="{935B6AEA-D0B5-35DE-8622-5B61D1098C92}"/>
          </ac:cxnSpMkLst>
        </pc:cxnChg>
        <pc:cxnChg chg="del mod">
          <ac:chgData name="I See Maths ltd" userId="2b6a9906fb7c83c6" providerId="LiveId" clId="{C9897FFC-AF4A-44EC-BA8E-91DFAA7168E2}" dt="2023-12-28T13:55:30.644" v="1817" actId="478"/>
          <ac:cxnSpMkLst>
            <pc:docMk/>
            <pc:sldMk cId="3612254619" sldId="1730"/>
            <ac:cxnSpMk id="35" creationId="{D2550E4E-0A4F-6E06-639F-29BA659B3B4A}"/>
          </ac:cxnSpMkLst>
        </pc:cxnChg>
        <pc:cxnChg chg="del">
          <ac:chgData name="I See Maths ltd" userId="2b6a9906fb7c83c6" providerId="LiveId" clId="{C9897FFC-AF4A-44EC-BA8E-91DFAA7168E2}" dt="2023-12-28T13:44:57.743" v="1644" actId="478"/>
          <ac:cxnSpMkLst>
            <pc:docMk/>
            <pc:sldMk cId="3612254619" sldId="1730"/>
            <ac:cxnSpMk id="38" creationId="{0C8685B6-24D5-0FE9-D4B5-317C7485ED21}"/>
          </ac:cxnSpMkLst>
        </pc:cxnChg>
      </pc:sldChg>
      <pc:sldChg chg="add">
        <pc:chgData name="I See Maths ltd" userId="2b6a9906fb7c83c6" providerId="LiveId" clId="{C9897FFC-AF4A-44EC-BA8E-91DFAA7168E2}" dt="2023-12-28T13:55:24.841" v="1816" actId="2890"/>
        <pc:sldMkLst>
          <pc:docMk/>
          <pc:sldMk cId="346499134" sldId="1731"/>
        </pc:sldMkLst>
      </pc:sldChg>
      <pc:sldChg chg="addSp delSp modSp add mod">
        <pc:chgData name="I See Maths ltd" userId="2b6a9906fb7c83c6" providerId="LiveId" clId="{C9897FFC-AF4A-44EC-BA8E-91DFAA7168E2}" dt="2023-12-28T14:02:12.931" v="2037" actId="478"/>
        <pc:sldMkLst>
          <pc:docMk/>
          <pc:sldMk cId="2492558090" sldId="1732"/>
        </pc:sldMkLst>
        <pc:spChg chg="mod">
          <ac:chgData name="I See Maths ltd" userId="2b6a9906fb7c83c6" providerId="LiveId" clId="{C9897FFC-AF4A-44EC-BA8E-91DFAA7168E2}" dt="2023-12-28T13:58:18.590" v="1955" actId="6549"/>
          <ac:spMkLst>
            <pc:docMk/>
            <pc:sldMk cId="2492558090" sldId="1732"/>
            <ac:spMk id="2" creationId="{EA444174-8416-C1DD-0DD2-298F06353E90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3" creationId="{F166DA93-E196-C156-B219-7E248ACBAD89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4" creationId="{3D9B9934-0D55-89F6-390F-24F483439546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6" creationId="{95618C94-8A16-6C09-8FAC-2E36CE77FCA1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8" creationId="{624319DE-D37B-331C-0121-801D3F3F3CBF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9" creationId="{D5A1D4D3-E1D2-FD42-B947-44AEF9D104EE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10" creationId="{9088046B-E046-3518-B270-1DF7FC7E6ED4}"/>
          </ac:spMkLst>
        </pc:spChg>
        <pc:spChg chg="del">
          <ac:chgData name="I See Maths ltd" userId="2b6a9906fb7c83c6" providerId="LiveId" clId="{C9897FFC-AF4A-44EC-BA8E-91DFAA7168E2}" dt="2023-12-28T14:00:06.540" v="1985" actId="478"/>
          <ac:spMkLst>
            <pc:docMk/>
            <pc:sldMk cId="2492558090" sldId="1732"/>
            <ac:spMk id="11" creationId="{A89A4D18-46DC-4F94-37AA-9476E7094A7D}"/>
          </ac:spMkLst>
        </pc:spChg>
        <pc:spChg chg="del">
          <ac:chgData name="I See Maths ltd" userId="2b6a9906fb7c83c6" providerId="LiveId" clId="{C9897FFC-AF4A-44EC-BA8E-91DFAA7168E2}" dt="2023-12-28T14:00:06.540" v="1985" actId="478"/>
          <ac:spMkLst>
            <pc:docMk/>
            <pc:sldMk cId="2492558090" sldId="1732"/>
            <ac:spMk id="12" creationId="{B2514E36-4FA1-962D-7922-4A15532A7A04}"/>
          </ac:spMkLst>
        </pc:spChg>
        <pc:spChg chg="del">
          <ac:chgData name="I See Maths ltd" userId="2b6a9906fb7c83c6" providerId="LiveId" clId="{C9897FFC-AF4A-44EC-BA8E-91DFAA7168E2}" dt="2023-12-28T14:00:06.540" v="1985" actId="478"/>
          <ac:spMkLst>
            <pc:docMk/>
            <pc:sldMk cId="2492558090" sldId="1732"/>
            <ac:spMk id="14" creationId="{6A38F7F3-F84E-7750-2B1A-9280667FF7EB}"/>
          </ac:spMkLst>
        </pc:spChg>
        <pc:spChg chg="del">
          <ac:chgData name="I See Maths ltd" userId="2b6a9906fb7c83c6" providerId="LiveId" clId="{C9897FFC-AF4A-44EC-BA8E-91DFAA7168E2}" dt="2023-12-28T14:00:06.540" v="1985" actId="478"/>
          <ac:spMkLst>
            <pc:docMk/>
            <pc:sldMk cId="2492558090" sldId="1732"/>
            <ac:spMk id="15" creationId="{6045324E-A02A-94C7-2C87-4EFD2CE7C3DC}"/>
          </ac:spMkLst>
        </pc:spChg>
        <pc:spChg chg="del">
          <ac:chgData name="I See Maths ltd" userId="2b6a9906fb7c83c6" providerId="LiveId" clId="{C9897FFC-AF4A-44EC-BA8E-91DFAA7168E2}" dt="2023-12-28T14:00:06.540" v="1985" actId="478"/>
          <ac:spMkLst>
            <pc:docMk/>
            <pc:sldMk cId="2492558090" sldId="1732"/>
            <ac:spMk id="16" creationId="{CD9D9B6D-5EB1-7C25-3258-D0AC54A8B582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18" creationId="{AA7A6284-724C-79F0-7916-412E627CF8FA}"/>
          </ac:spMkLst>
        </pc:spChg>
        <pc:spChg chg="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19" creationId="{365FA3AE-D8CA-AC37-A15C-5BFF1F48086B}"/>
          </ac:spMkLst>
        </pc:spChg>
        <pc:spChg chg="add 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26" creationId="{D6801B93-8781-780C-4931-BA201FDB35EF}"/>
          </ac:spMkLst>
        </pc:spChg>
        <pc:spChg chg="add 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27" creationId="{7EC1146F-B4E8-F1AF-EEA5-A3A038F21195}"/>
          </ac:spMkLst>
        </pc:spChg>
        <pc:spChg chg="add 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29" creationId="{4E55B353-42A1-2AFE-995D-32AD578CD353}"/>
          </ac:spMkLst>
        </pc:spChg>
        <pc:spChg chg="add 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30" creationId="{CB4516B8-A10C-5A66-2A02-6D3EE0A6FF0E}"/>
          </ac:spMkLst>
        </pc:spChg>
        <pc:spChg chg="add del mod">
          <ac:chgData name="I See Maths ltd" userId="2b6a9906fb7c83c6" providerId="LiveId" clId="{C9897FFC-AF4A-44EC-BA8E-91DFAA7168E2}" dt="2023-12-28T14:02:12.931" v="2037" actId="478"/>
          <ac:spMkLst>
            <pc:docMk/>
            <pc:sldMk cId="2492558090" sldId="1732"/>
            <ac:spMk id="31" creationId="{CC779635-C6CE-A574-D39E-4C0ABF5BDF25}"/>
          </ac:spMkLst>
        </pc:spChg>
        <pc:cxnChg chg="del mod">
          <ac:chgData name="I See Maths ltd" userId="2b6a9906fb7c83c6" providerId="LiveId" clId="{C9897FFC-AF4A-44EC-BA8E-91DFAA7168E2}" dt="2023-12-28T14:02:12.931" v="2037" actId="478"/>
          <ac:cxnSpMkLst>
            <pc:docMk/>
            <pc:sldMk cId="2492558090" sldId="1732"/>
            <ac:cxnSpMk id="5" creationId="{4F7FBCC9-F4CB-634D-05AB-BA7CA70E9195}"/>
          </ac:cxnSpMkLst>
        </pc:cxnChg>
        <pc:cxnChg chg="del mod">
          <ac:chgData name="I See Maths ltd" userId="2b6a9906fb7c83c6" providerId="LiveId" clId="{C9897FFC-AF4A-44EC-BA8E-91DFAA7168E2}" dt="2023-12-28T14:02:12.931" v="2037" actId="478"/>
          <ac:cxnSpMkLst>
            <pc:docMk/>
            <pc:sldMk cId="2492558090" sldId="1732"/>
            <ac:cxnSpMk id="7" creationId="{2EA9F8F0-3871-11BF-1614-2484215A8F84}"/>
          </ac:cxnSpMkLst>
        </pc:cxnChg>
        <pc:cxnChg chg="del">
          <ac:chgData name="I See Maths ltd" userId="2b6a9906fb7c83c6" providerId="LiveId" clId="{C9897FFC-AF4A-44EC-BA8E-91DFAA7168E2}" dt="2023-12-28T14:00:06.540" v="1985" actId="478"/>
          <ac:cxnSpMkLst>
            <pc:docMk/>
            <pc:sldMk cId="2492558090" sldId="1732"/>
            <ac:cxnSpMk id="13" creationId="{935B6AEA-D0B5-35DE-8622-5B61D1098C92}"/>
          </ac:cxnSpMkLst>
        </pc:cxnChg>
        <pc:cxnChg chg="add del mod">
          <ac:chgData name="I See Maths ltd" userId="2b6a9906fb7c83c6" providerId="LiveId" clId="{C9897FFC-AF4A-44EC-BA8E-91DFAA7168E2}" dt="2023-12-28T13:59:55.422" v="1984" actId="478"/>
          <ac:cxnSpMkLst>
            <pc:docMk/>
            <pc:sldMk cId="2492558090" sldId="1732"/>
            <ac:cxnSpMk id="22" creationId="{2B4D2C5C-D7AD-6186-1B48-D9A6F7068483}"/>
          </ac:cxnSpMkLst>
        </pc:cxnChg>
        <pc:cxnChg chg="add del mod">
          <ac:chgData name="I See Maths ltd" userId="2b6a9906fb7c83c6" providerId="LiveId" clId="{C9897FFC-AF4A-44EC-BA8E-91DFAA7168E2}" dt="2023-12-28T13:59:55.422" v="1984" actId="478"/>
          <ac:cxnSpMkLst>
            <pc:docMk/>
            <pc:sldMk cId="2492558090" sldId="1732"/>
            <ac:cxnSpMk id="24" creationId="{A95EB168-83F3-CF9D-FFD8-D97AAA996A76}"/>
          </ac:cxnSpMkLst>
        </pc:cxnChg>
        <pc:cxnChg chg="add del mod">
          <ac:chgData name="I See Maths ltd" userId="2b6a9906fb7c83c6" providerId="LiveId" clId="{C9897FFC-AF4A-44EC-BA8E-91DFAA7168E2}" dt="2023-12-28T13:59:55.422" v="1984" actId="478"/>
          <ac:cxnSpMkLst>
            <pc:docMk/>
            <pc:sldMk cId="2492558090" sldId="1732"/>
            <ac:cxnSpMk id="25" creationId="{E826C32F-0063-D648-7077-2C713F02A7AF}"/>
          </ac:cxnSpMkLst>
        </pc:cxnChg>
        <pc:cxnChg chg="add del mod">
          <ac:chgData name="I See Maths ltd" userId="2b6a9906fb7c83c6" providerId="LiveId" clId="{C9897FFC-AF4A-44EC-BA8E-91DFAA7168E2}" dt="2023-12-28T14:02:12.931" v="2037" actId="478"/>
          <ac:cxnSpMkLst>
            <pc:docMk/>
            <pc:sldMk cId="2492558090" sldId="1732"/>
            <ac:cxnSpMk id="28" creationId="{F6AEFFEA-4832-BB93-5EB3-B4905910AD37}"/>
          </ac:cxnSpMkLst>
        </pc:cxnChg>
        <pc:cxnChg chg="del mod">
          <ac:chgData name="I See Maths ltd" userId="2b6a9906fb7c83c6" providerId="LiveId" clId="{C9897FFC-AF4A-44EC-BA8E-91DFAA7168E2}" dt="2023-12-28T14:02:12.931" v="2037" actId="478"/>
          <ac:cxnSpMkLst>
            <pc:docMk/>
            <pc:sldMk cId="2492558090" sldId="1732"/>
            <ac:cxnSpMk id="35" creationId="{D2550E4E-0A4F-6E06-639F-29BA659B3B4A}"/>
          </ac:cxnSpMkLst>
        </pc:cxnChg>
      </pc:sldChg>
      <pc:sldChg chg="add">
        <pc:chgData name="I See Maths ltd" userId="2b6a9906fb7c83c6" providerId="LiveId" clId="{C9897FFC-AF4A-44EC-BA8E-91DFAA7168E2}" dt="2023-12-28T14:02:07.427" v="2036" actId="2890"/>
        <pc:sldMkLst>
          <pc:docMk/>
          <pc:sldMk cId="2589270548" sldId="1733"/>
        </pc:sldMkLst>
      </pc:sldChg>
      <pc:sldChg chg="del">
        <pc:chgData name="I See Maths ltd" userId="2b6a9906fb7c83c6" providerId="LiveId" clId="{C9897FFC-AF4A-44EC-BA8E-91DFAA7168E2}" dt="2023-12-30T14:31:55.295" v="2874" actId="47"/>
        <pc:sldMkLst>
          <pc:docMk/>
          <pc:sldMk cId="3147616786" sldId="1781"/>
        </pc:sldMkLst>
      </pc:sldChg>
      <pc:sldChg chg="del">
        <pc:chgData name="I See Maths ltd" userId="2b6a9906fb7c83c6" providerId="LiveId" clId="{C9897FFC-AF4A-44EC-BA8E-91DFAA7168E2}" dt="2023-12-30T14:31:54.526" v="2873" actId="47"/>
        <pc:sldMkLst>
          <pc:docMk/>
          <pc:sldMk cId="1480635391" sldId="1784"/>
        </pc:sldMkLst>
      </pc:sldChg>
      <pc:sldChg chg="del">
        <pc:chgData name="I See Maths ltd" userId="2b6a9906fb7c83c6" providerId="LiveId" clId="{C9897FFC-AF4A-44EC-BA8E-91DFAA7168E2}" dt="2023-12-30T14:31:53.696" v="2872" actId="47"/>
        <pc:sldMkLst>
          <pc:docMk/>
          <pc:sldMk cId="261058640" sldId="1787"/>
        </pc:sldMkLst>
      </pc:sldChg>
      <pc:sldChg chg="addSp delSp modSp add mod">
        <pc:chgData name="I See Maths ltd" userId="2b6a9906fb7c83c6" providerId="LiveId" clId="{C9897FFC-AF4A-44EC-BA8E-91DFAA7168E2}" dt="2023-12-30T11:46:39.075" v="2408" actId="167"/>
        <pc:sldMkLst>
          <pc:docMk/>
          <pc:sldMk cId="1154440346" sldId="1788"/>
        </pc:sldMkLst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2" creationId="{EA444174-8416-C1DD-0DD2-298F06353E90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3" creationId="{F166DA93-E196-C156-B219-7E248ACBAD89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4" creationId="{3D9B9934-0D55-89F6-390F-24F483439546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6" creationId="{95618C94-8A16-6C09-8FAC-2E36CE77FCA1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8" creationId="{624319DE-D37B-331C-0121-801D3F3F3CBF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9" creationId="{D5A1D4D3-E1D2-FD42-B947-44AEF9D104EE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10" creationId="{9088046B-E046-3518-B270-1DF7FC7E6ED4}"/>
          </ac:spMkLst>
        </pc:spChg>
        <pc:spChg chg="add del mod">
          <ac:chgData name="I See Maths ltd" userId="2b6a9906fb7c83c6" providerId="LiveId" clId="{C9897FFC-AF4A-44EC-BA8E-91DFAA7168E2}" dt="2023-12-30T11:46:32.097" v="2406" actId="478"/>
          <ac:spMkLst>
            <pc:docMk/>
            <pc:sldMk cId="1154440346" sldId="1788"/>
            <ac:spMk id="11" creationId="{C5E64E71-F351-50CB-89C5-EF8CE2A0EB22}"/>
          </ac:spMkLst>
        </pc:spChg>
        <pc:spChg chg="add mod">
          <ac:chgData name="I See Maths ltd" userId="2b6a9906fb7c83c6" providerId="LiveId" clId="{C9897FFC-AF4A-44EC-BA8E-91DFAA7168E2}" dt="2023-12-30T11:43:35.053" v="2375" actId="207"/>
          <ac:spMkLst>
            <pc:docMk/>
            <pc:sldMk cId="1154440346" sldId="1788"/>
            <ac:spMk id="12" creationId="{ACAF4E75-C6E0-9A85-113D-C3A98ABA001C}"/>
          </ac:spMkLst>
        </pc:spChg>
        <pc:spChg chg="add del mod">
          <ac:chgData name="I See Maths ltd" userId="2b6a9906fb7c83c6" providerId="LiveId" clId="{C9897FFC-AF4A-44EC-BA8E-91DFAA7168E2}" dt="2023-12-30T11:43:49.704" v="2377" actId="478"/>
          <ac:spMkLst>
            <pc:docMk/>
            <pc:sldMk cId="1154440346" sldId="1788"/>
            <ac:spMk id="13" creationId="{FC564F4E-1E4D-023B-5DCC-D6A972BD7EBF}"/>
          </ac:spMkLst>
        </pc:spChg>
        <pc:spChg chg="add mod">
          <ac:chgData name="I See Maths ltd" userId="2b6a9906fb7c83c6" providerId="LiveId" clId="{C9897FFC-AF4A-44EC-BA8E-91DFAA7168E2}" dt="2023-12-30T11:45:48.443" v="2397"/>
          <ac:spMkLst>
            <pc:docMk/>
            <pc:sldMk cId="1154440346" sldId="1788"/>
            <ac:spMk id="14" creationId="{A75AFE2E-F3DE-B3CF-846C-08B401C4F151}"/>
          </ac:spMkLst>
        </pc:spChg>
        <pc:spChg chg="add mod">
          <ac:chgData name="I See Maths ltd" userId="2b6a9906fb7c83c6" providerId="LiveId" clId="{C9897FFC-AF4A-44EC-BA8E-91DFAA7168E2}" dt="2023-12-30T11:45:48.443" v="2397"/>
          <ac:spMkLst>
            <pc:docMk/>
            <pc:sldMk cId="1154440346" sldId="1788"/>
            <ac:spMk id="15" creationId="{17B3B3AC-6749-191D-3F34-DCEE8D0EAEEC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18" creationId="{AA7A6284-724C-79F0-7916-412E627CF8FA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19" creationId="{365FA3AE-D8CA-AC37-A15C-5BFF1F48086B}"/>
          </ac:spMkLst>
        </pc:spChg>
        <pc:spChg chg="mod">
          <ac:chgData name="I See Maths ltd" userId="2b6a9906fb7c83c6" providerId="LiveId" clId="{C9897FFC-AF4A-44EC-BA8E-91DFAA7168E2}" dt="2023-12-30T11:36:36.968" v="2042" actId="6549"/>
          <ac:spMkLst>
            <pc:docMk/>
            <pc:sldMk cId="1154440346" sldId="1788"/>
            <ac:spMk id="21" creationId="{66C3C11C-1AF0-4134-B2B7-C8670802EB51}"/>
          </ac:spMkLst>
        </pc:spChg>
        <pc:spChg chg="add mod ord">
          <ac:chgData name="I See Maths ltd" userId="2b6a9906fb7c83c6" providerId="LiveId" clId="{C9897FFC-AF4A-44EC-BA8E-91DFAA7168E2}" dt="2023-12-30T11:46:39.075" v="2408" actId="167"/>
          <ac:spMkLst>
            <pc:docMk/>
            <pc:sldMk cId="1154440346" sldId="1788"/>
            <ac:spMk id="22" creationId="{070668FC-926E-1DB3-1CEC-15B5E0EE7AE3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26" creationId="{D6801B93-8781-780C-4931-BA201FDB35EF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27" creationId="{7EC1146F-B4E8-F1AF-EEA5-A3A038F21195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29" creationId="{4E55B353-42A1-2AFE-995D-32AD578CD353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30" creationId="{CB4516B8-A10C-5A66-2A02-6D3EE0A6FF0E}"/>
          </ac:spMkLst>
        </pc:spChg>
        <pc:spChg chg="del">
          <ac:chgData name="I See Maths ltd" userId="2b6a9906fb7c83c6" providerId="LiveId" clId="{C9897FFC-AF4A-44EC-BA8E-91DFAA7168E2}" dt="2023-12-30T11:36:17.450" v="2039" actId="478"/>
          <ac:spMkLst>
            <pc:docMk/>
            <pc:sldMk cId="1154440346" sldId="1788"/>
            <ac:spMk id="31" creationId="{CC779635-C6CE-A574-D39E-4C0ABF5BDF25}"/>
          </ac:spMkLst>
        </pc:spChg>
        <pc:cxnChg chg="del">
          <ac:chgData name="I See Maths ltd" userId="2b6a9906fb7c83c6" providerId="LiveId" clId="{C9897FFC-AF4A-44EC-BA8E-91DFAA7168E2}" dt="2023-12-30T11:36:17.450" v="2039" actId="478"/>
          <ac:cxnSpMkLst>
            <pc:docMk/>
            <pc:sldMk cId="1154440346" sldId="1788"/>
            <ac:cxnSpMk id="5" creationId="{4F7FBCC9-F4CB-634D-05AB-BA7CA70E9195}"/>
          </ac:cxnSpMkLst>
        </pc:cxnChg>
        <pc:cxnChg chg="del">
          <ac:chgData name="I See Maths ltd" userId="2b6a9906fb7c83c6" providerId="LiveId" clId="{C9897FFC-AF4A-44EC-BA8E-91DFAA7168E2}" dt="2023-12-30T11:36:17.450" v="2039" actId="478"/>
          <ac:cxnSpMkLst>
            <pc:docMk/>
            <pc:sldMk cId="1154440346" sldId="1788"/>
            <ac:cxnSpMk id="7" creationId="{2EA9F8F0-3871-11BF-1614-2484215A8F84}"/>
          </ac:cxnSpMkLst>
        </pc:cxnChg>
        <pc:cxnChg chg="add mod">
          <ac:chgData name="I See Maths ltd" userId="2b6a9906fb7c83c6" providerId="LiveId" clId="{C9897FFC-AF4A-44EC-BA8E-91DFAA7168E2}" dt="2023-12-30T11:45:48.443" v="2397"/>
          <ac:cxnSpMkLst>
            <pc:docMk/>
            <pc:sldMk cId="1154440346" sldId="1788"/>
            <ac:cxnSpMk id="16" creationId="{5C2F2585-5C63-24FD-B96B-463DA264A008}"/>
          </ac:cxnSpMkLst>
        </pc:cxnChg>
        <pc:cxnChg chg="del">
          <ac:chgData name="I See Maths ltd" userId="2b6a9906fb7c83c6" providerId="LiveId" clId="{C9897FFC-AF4A-44EC-BA8E-91DFAA7168E2}" dt="2023-12-30T11:36:17.450" v="2039" actId="478"/>
          <ac:cxnSpMkLst>
            <pc:docMk/>
            <pc:sldMk cId="1154440346" sldId="1788"/>
            <ac:cxnSpMk id="28" creationId="{F6AEFFEA-4832-BB93-5EB3-B4905910AD37}"/>
          </ac:cxnSpMkLst>
        </pc:cxnChg>
        <pc:cxnChg chg="del">
          <ac:chgData name="I See Maths ltd" userId="2b6a9906fb7c83c6" providerId="LiveId" clId="{C9897FFC-AF4A-44EC-BA8E-91DFAA7168E2}" dt="2023-12-30T11:36:17.450" v="2039" actId="478"/>
          <ac:cxnSpMkLst>
            <pc:docMk/>
            <pc:sldMk cId="1154440346" sldId="1788"/>
            <ac:cxnSpMk id="35" creationId="{D2550E4E-0A4F-6E06-639F-29BA659B3B4A}"/>
          </ac:cxnSpMkLst>
        </pc:cxnChg>
      </pc:sldChg>
      <pc:sldChg chg="addSp delSp modSp add mod">
        <pc:chgData name="I See Maths ltd" userId="2b6a9906fb7c83c6" providerId="LiveId" clId="{C9897FFC-AF4A-44EC-BA8E-91DFAA7168E2}" dt="2023-12-30T11:46:54.144" v="2425" actId="1036"/>
        <pc:sldMkLst>
          <pc:docMk/>
          <pc:sldMk cId="2680155763" sldId="1789"/>
        </pc:sldMkLst>
        <pc:spChg chg="add del mod">
          <ac:chgData name="I See Maths ltd" userId="2b6a9906fb7c83c6" providerId="LiveId" clId="{C9897FFC-AF4A-44EC-BA8E-91DFAA7168E2}" dt="2023-12-30T11:45:43.565" v="2396" actId="21"/>
          <ac:spMkLst>
            <pc:docMk/>
            <pc:sldMk cId="2680155763" sldId="1789"/>
            <ac:spMk id="2" creationId="{7E1894CA-D09C-DBEF-9F00-D4FD5D60064A}"/>
          </ac:spMkLst>
        </pc:spChg>
        <pc:spChg chg="add del mod">
          <ac:chgData name="I See Maths ltd" userId="2b6a9906fb7c83c6" providerId="LiveId" clId="{C9897FFC-AF4A-44EC-BA8E-91DFAA7168E2}" dt="2023-12-30T11:45:43.565" v="2396" actId="21"/>
          <ac:spMkLst>
            <pc:docMk/>
            <pc:sldMk cId="2680155763" sldId="1789"/>
            <ac:spMk id="3" creationId="{3EF56611-8602-2970-C563-57B8AABD6287}"/>
          </ac:spMkLst>
        </pc:spChg>
        <pc:spChg chg="mod">
          <ac:chgData name="I See Maths ltd" userId="2b6a9906fb7c83c6" providerId="LiveId" clId="{C9897FFC-AF4A-44EC-BA8E-91DFAA7168E2}" dt="2023-12-30T11:46:23.734" v="2405" actId="20577"/>
          <ac:spMkLst>
            <pc:docMk/>
            <pc:sldMk cId="2680155763" sldId="1789"/>
            <ac:spMk id="11" creationId="{C5E64E71-F351-50CB-89C5-EF8CE2A0EB22}"/>
          </ac:spMkLst>
        </pc:spChg>
        <pc:spChg chg="mod">
          <ac:chgData name="I See Maths ltd" userId="2b6a9906fb7c83c6" providerId="LiveId" clId="{C9897FFC-AF4A-44EC-BA8E-91DFAA7168E2}" dt="2023-12-30T11:46:54.144" v="2425" actId="1036"/>
          <ac:spMkLst>
            <pc:docMk/>
            <pc:sldMk cId="2680155763" sldId="1789"/>
            <ac:spMk id="13" creationId="{FC564F4E-1E4D-023B-5DCC-D6A972BD7EBF}"/>
          </ac:spMkLst>
        </pc:spChg>
        <pc:cxnChg chg="add del mod">
          <ac:chgData name="I See Maths ltd" userId="2b6a9906fb7c83c6" providerId="LiveId" clId="{C9897FFC-AF4A-44EC-BA8E-91DFAA7168E2}" dt="2023-12-30T11:45:43.565" v="2396" actId="21"/>
          <ac:cxnSpMkLst>
            <pc:docMk/>
            <pc:sldMk cId="2680155763" sldId="1789"/>
            <ac:cxnSpMk id="4" creationId="{BF1CDE18-CA1A-AE0A-6B08-7BF36FBBF64A}"/>
          </ac:cxnSpMkLst>
        </pc:cxnChg>
      </pc:sldChg>
      <pc:sldChg chg="modSp add mod">
        <pc:chgData name="I See Maths ltd" userId="2b6a9906fb7c83c6" providerId="LiveId" clId="{C9897FFC-AF4A-44EC-BA8E-91DFAA7168E2}" dt="2023-12-30T11:46:12.207" v="2401" actId="6549"/>
        <pc:sldMkLst>
          <pc:docMk/>
          <pc:sldMk cId="3565588206" sldId="1790"/>
        </pc:sldMkLst>
        <pc:spChg chg="mod">
          <ac:chgData name="I See Maths ltd" userId="2b6a9906fb7c83c6" providerId="LiveId" clId="{C9897FFC-AF4A-44EC-BA8E-91DFAA7168E2}" dt="2023-12-30T11:46:12.207" v="2401" actId="6549"/>
          <ac:spMkLst>
            <pc:docMk/>
            <pc:sldMk cId="3565588206" sldId="1790"/>
            <ac:spMk id="11" creationId="{C5E64E71-F351-50CB-89C5-EF8CE2A0EB22}"/>
          </ac:spMkLst>
        </pc:spChg>
      </pc:sldChg>
      <pc:sldChg chg="delSp add mod">
        <pc:chgData name="I See Maths ltd" userId="2b6a9906fb7c83c6" providerId="LiveId" clId="{C9897FFC-AF4A-44EC-BA8E-91DFAA7168E2}" dt="2023-12-30T11:47:09.639" v="2428" actId="478"/>
        <pc:sldMkLst>
          <pc:docMk/>
          <pc:sldMk cId="3778895803" sldId="1791"/>
        </pc:sldMkLst>
        <pc:spChg chg="del">
          <ac:chgData name="I See Maths ltd" userId="2b6a9906fb7c83c6" providerId="LiveId" clId="{C9897FFC-AF4A-44EC-BA8E-91DFAA7168E2}" dt="2023-12-30T11:47:09.639" v="2428" actId="478"/>
          <ac:spMkLst>
            <pc:docMk/>
            <pc:sldMk cId="3778895803" sldId="1791"/>
            <ac:spMk id="12" creationId="{ACAF4E75-C6E0-9A85-113D-C3A98ABA001C}"/>
          </ac:spMkLst>
        </pc:spChg>
        <pc:spChg chg="del">
          <ac:chgData name="I See Maths ltd" userId="2b6a9906fb7c83c6" providerId="LiveId" clId="{C9897FFC-AF4A-44EC-BA8E-91DFAA7168E2}" dt="2023-12-30T11:47:05.951" v="2427" actId="478"/>
          <ac:spMkLst>
            <pc:docMk/>
            <pc:sldMk cId="3778895803" sldId="1791"/>
            <ac:spMk id="13" creationId="{FC564F4E-1E4D-023B-5DCC-D6A972BD7EBF}"/>
          </ac:spMkLst>
        </pc:spChg>
      </pc:sldChg>
      <pc:sldChg chg="addSp delSp modSp add mod">
        <pc:chgData name="I See Maths ltd" userId="2b6a9906fb7c83c6" providerId="LiveId" clId="{C9897FFC-AF4A-44EC-BA8E-91DFAA7168E2}" dt="2023-12-30T14:31:08.343" v="2870" actId="478"/>
        <pc:sldMkLst>
          <pc:docMk/>
          <pc:sldMk cId="1162656882" sldId="1792"/>
        </pc:sldMkLst>
        <pc:spChg chg="add mod">
          <ac:chgData name="I See Maths ltd" userId="2b6a9906fb7c83c6" providerId="LiveId" clId="{C9897FFC-AF4A-44EC-BA8E-91DFAA7168E2}" dt="2023-12-30T14:15:39.080" v="2584" actId="1035"/>
          <ac:spMkLst>
            <pc:docMk/>
            <pc:sldMk cId="1162656882" sldId="1792"/>
            <ac:spMk id="2" creationId="{F3A7F396-9438-D0E5-AC9D-8FF4BB8A2587}"/>
          </ac:spMkLst>
        </pc:spChg>
        <pc:spChg chg="add mod">
          <ac:chgData name="I See Maths ltd" userId="2b6a9906fb7c83c6" providerId="LiveId" clId="{C9897FFC-AF4A-44EC-BA8E-91DFAA7168E2}" dt="2023-12-30T14:26:42.625" v="2792" actId="20577"/>
          <ac:spMkLst>
            <pc:docMk/>
            <pc:sldMk cId="1162656882" sldId="1792"/>
            <ac:spMk id="3" creationId="{03F9EC22-D23A-64CE-C498-21164DEC2C8A}"/>
          </ac:spMkLst>
        </pc:spChg>
        <pc:spChg chg="add mod">
          <ac:chgData name="I See Maths ltd" userId="2b6a9906fb7c83c6" providerId="LiveId" clId="{C9897FFC-AF4A-44EC-BA8E-91DFAA7168E2}" dt="2023-12-30T14:15:39.080" v="2584" actId="1035"/>
          <ac:spMkLst>
            <pc:docMk/>
            <pc:sldMk cId="1162656882" sldId="1792"/>
            <ac:spMk id="4" creationId="{02BA4F24-61E5-BF13-485E-8567ADC61CBD}"/>
          </ac:spMkLst>
        </pc:spChg>
        <pc:spChg chg="add mod">
          <ac:chgData name="I See Maths ltd" userId="2b6a9906fb7c83c6" providerId="LiveId" clId="{C9897FFC-AF4A-44EC-BA8E-91DFAA7168E2}" dt="2023-12-30T14:15:39.080" v="2584" actId="1035"/>
          <ac:spMkLst>
            <pc:docMk/>
            <pc:sldMk cId="1162656882" sldId="1792"/>
            <ac:spMk id="5" creationId="{3C68BDD6-DF8B-A920-D23D-0DD60FA419CE}"/>
          </ac:spMkLst>
        </pc:spChg>
        <pc:spChg chg="add mod">
          <ac:chgData name="I See Maths ltd" userId="2b6a9906fb7c83c6" providerId="LiveId" clId="{C9897FFC-AF4A-44EC-BA8E-91DFAA7168E2}" dt="2023-12-30T14:15:39.080" v="2584" actId="1035"/>
          <ac:spMkLst>
            <pc:docMk/>
            <pc:sldMk cId="1162656882" sldId="1792"/>
            <ac:spMk id="6" creationId="{0F144B53-DDBD-E98E-2249-CF2AD863A719}"/>
          </ac:spMkLst>
        </pc:spChg>
        <pc:spChg chg="add mod">
          <ac:chgData name="I See Maths ltd" userId="2b6a9906fb7c83c6" providerId="LiveId" clId="{C9897FFC-AF4A-44EC-BA8E-91DFAA7168E2}" dt="2023-12-30T14:15:39.080" v="2584" actId="1035"/>
          <ac:spMkLst>
            <pc:docMk/>
            <pc:sldMk cId="1162656882" sldId="1792"/>
            <ac:spMk id="8" creationId="{3F09B865-6831-8D37-53F9-C9D995885126}"/>
          </ac:spMkLst>
        </pc:spChg>
        <pc:spChg chg="add del mod">
          <ac:chgData name="I See Maths ltd" userId="2b6a9906fb7c83c6" providerId="LiveId" clId="{C9897FFC-AF4A-44EC-BA8E-91DFAA7168E2}" dt="2023-12-30T14:28:00.829" v="2804" actId="478"/>
          <ac:spMkLst>
            <pc:docMk/>
            <pc:sldMk cId="1162656882" sldId="1792"/>
            <ac:spMk id="9" creationId="{CD296B5C-E830-2F9F-AEE0-9F9E33A1CDC6}"/>
          </ac:spMkLst>
        </pc:spChg>
        <pc:spChg chg="add del mod">
          <ac:chgData name="I See Maths ltd" userId="2b6a9906fb7c83c6" providerId="LiveId" clId="{C9897FFC-AF4A-44EC-BA8E-91DFAA7168E2}" dt="2023-12-30T14:27:44.930" v="2801" actId="478"/>
          <ac:spMkLst>
            <pc:docMk/>
            <pc:sldMk cId="1162656882" sldId="1792"/>
            <ac:spMk id="13" creationId="{6C6E37E8-F3D8-9753-2585-6295BB0A93CB}"/>
          </ac:spMkLst>
        </pc:spChg>
        <pc:spChg chg="add del mod">
          <ac:chgData name="I See Maths ltd" userId="2b6a9906fb7c83c6" providerId="LiveId" clId="{C9897FFC-AF4A-44EC-BA8E-91DFAA7168E2}" dt="2023-12-30T14:31:08.343" v="2870" actId="478"/>
          <ac:spMkLst>
            <pc:docMk/>
            <pc:sldMk cId="1162656882" sldId="1792"/>
            <ac:spMk id="14" creationId="{1AF4A79D-9169-651A-94B4-79BC3A2B32AA}"/>
          </ac:spMkLst>
        </pc:spChg>
        <pc:spChg chg="add del mod">
          <ac:chgData name="I See Maths ltd" userId="2b6a9906fb7c83c6" providerId="LiveId" clId="{C9897FFC-AF4A-44EC-BA8E-91DFAA7168E2}" dt="2023-12-30T14:26:39.531" v="2790" actId="478"/>
          <ac:spMkLst>
            <pc:docMk/>
            <pc:sldMk cId="1162656882" sldId="1792"/>
            <ac:spMk id="19" creationId="{47827AE1-73BF-AEF2-CC82-0CEC9EF402CB}"/>
          </ac:spMkLst>
        </pc:spChg>
        <pc:cxnChg chg="add del mod">
          <ac:chgData name="I See Maths ltd" userId="2b6a9906fb7c83c6" providerId="LiveId" clId="{C9897FFC-AF4A-44EC-BA8E-91DFAA7168E2}" dt="2023-12-30T14:27:57.685" v="2803" actId="478"/>
          <ac:cxnSpMkLst>
            <pc:docMk/>
            <pc:sldMk cId="1162656882" sldId="1792"/>
            <ac:cxnSpMk id="7" creationId="{EFA41FED-96C6-EF91-7E81-68AB0F09B17F}"/>
          </ac:cxnSpMkLst>
        </pc:cxnChg>
        <pc:cxnChg chg="add del mod">
          <ac:chgData name="I See Maths ltd" userId="2b6a9906fb7c83c6" providerId="LiveId" clId="{C9897FFC-AF4A-44EC-BA8E-91DFAA7168E2}" dt="2023-12-30T14:27:41.927" v="2800" actId="478"/>
          <ac:cxnSpMkLst>
            <pc:docMk/>
            <pc:sldMk cId="1162656882" sldId="1792"/>
            <ac:cxnSpMk id="10" creationId="{4D9CFFEF-85FA-F2F6-768E-E6235FC50EB2}"/>
          </ac:cxnSpMkLst>
        </pc:cxnChg>
        <pc:cxnChg chg="add del mod">
          <ac:chgData name="I See Maths ltd" userId="2b6a9906fb7c83c6" providerId="LiveId" clId="{C9897FFC-AF4A-44EC-BA8E-91DFAA7168E2}" dt="2023-12-30T14:27:39.353" v="2799" actId="478"/>
          <ac:cxnSpMkLst>
            <pc:docMk/>
            <pc:sldMk cId="1162656882" sldId="1792"/>
            <ac:cxnSpMk id="12" creationId="{E1A4744F-55A4-7AED-4028-E7671949BADE}"/>
          </ac:cxnSpMkLst>
        </pc:cxnChg>
        <pc:cxnChg chg="add del mod">
          <ac:chgData name="I See Maths ltd" userId="2b6a9906fb7c83c6" providerId="LiveId" clId="{C9897FFC-AF4A-44EC-BA8E-91DFAA7168E2}" dt="2023-12-30T14:31:08.343" v="2870" actId="478"/>
          <ac:cxnSpMkLst>
            <pc:docMk/>
            <pc:sldMk cId="1162656882" sldId="1792"/>
            <ac:cxnSpMk id="15" creationId="{70203531-A7D8-09E3-C1A4-233D98E14F11}"/>
          </ac:cxnSpMkLst>
        </pc:cxnChg>
        <pc:cxnChg chg="add del mod">
          <ac:chgData name="I See Maths ltd" userId="2b6a9906fb7c83c6" providerId="LiveId" clId="{C9897FFC-AF4A-44EC-BA8E-91DFAA7168E2}" dt="2023-12-30T14:26:45.045" v="2793" actId="478"/>
          <ac:cxnSpMkLst>
            <pc:docMk/>
            <pc:sldMk cId="1162656882" sldId="1792"/>
            <ac:cxnSpMk id="16" creationId="{AC0F7883-77D8-277B-1248-BEB2A7B0FFCF}"/>
          </ac:cxnSpMkLst>
        </pc:cxnChg>
        <pc:cxnChg chg="add del mod">
          <ac:chgData name="I See Maths ltd" userId="2b6a9906fb7c83c6" providerId="LiveId" clId="{C9897FFC-AF4A-44EC-BA8E-91DFAA7168E2}" dt="2023-12-30T14:13:33.793" v="2525" actId="478"/>
          <ac:cxnSpMkLst>
            <pc:docMk/>
            <pc:sldMk cId="1162656882" sldId="1792"/>
            <ac:cxnSpMk id="18" creationId="{F29E7AA0-8FDB-7D3B-81E1-3996FFB43FE5}"/>
          </ac:cxnSpMkLst>
        </pc:cxnChg>
      </pc:sldChg>
      <pc:sldChg chg="addSp delSp modSp add del mod">
        <pc:chgData name="I See Maths ltd" userId="2b6a9906fb7c83c6" providerId="LiveId" clId="{C9897FFC-AF4A-44EC-BA8E-91DFAA7168E2}" dt="2023-12-30T14:34:27.412" v="2903" actId="47"/>
        <pc:sldMkLst>
          <pc:docMk/>
          <pc:sldMk cId="1325430861" sldId="1793"/>
        </pc:sldMkLst>
        <pc:spChg chg="mod">
          <ac:chgData name="I See Maths ltd" userId="2b6a9906fb7c83c6" providerId="LiveId" clId="{C9897FFC-AF4A-44EC-BA8E-91DFAA7168E2}" dt="2023-12-30T14:30:47.825" v="2868" actId="208"/>
          <ac:spMkLst>
            <pc:docMk/>
            <pc:sldMk cId="1325430861" sldId="1793"/>
            <ac:spMk id="2" creationId="{F3A7F396-9438-D0E5-AC9D-8FF4BB8A2587}"/>
          </ac:spMkLst>
        </pc:spChg>
        <pc:spChg chg="mod">
          <ac:chgData name="I See Maths ltd" userId="2b6a9906fb7c83c6" providerId="LiveId" clId="{C9897FFC-AF4A-44EC-BA8E-91DFAA7168E2}" dt="2023-12-30T14:32:41.351" v="2880" actId="20577"/>
          <ac:spMkLst>
            <pc:docMk/>
            <pc:sldMk cId="1325430861" sldId="1793"/>
            <ac:spMk id="3" creationId="{03F9EC22-D23A-64CE-C498-21164DEC2C8A}"/>
          </ac:spMkLst>
        </pc:spChg>
        <pc:spChg chg="mod">
          <ac:chgData name="I See Maths ltd" userId="2b6a9906fb7c83c6" providerId="LiveId" clId="{C9897FFC-AF4A-44EC-BA8E-91DFAA7168E2}" dt="2023-12-30T14:30:30.063" v="2867" actId="207"/>
          <ac:spMkLst>
            <pc:docMk/>
            <pc:sldMk cId="1325430861" sldId="1793"/>
            <ac:spMk id="4" creationId="{02BA4F24-61E5-BF13-485E-8567ADC61CBD}"/>
          </ac:spMkLst>
        </pc:spChg>
        <pc:spChg chg="mod">
          <ac:chgData name="I See Maths ltd" userId="2b6a9906fb7c83c6" providerId="LiveId" clId="{C9897FFC-AF4A-44EC-BA8E-91DFAA7168E2}" dt="2023-12-30T14:30:30.063" v="2867" actId="207"/>
          <ac:spMkLst>
            <pc:docMk/>
            <pc:sldMk cId="1325430861" sldId="1793"/>
            <ac:spMk id="5" creationId="{3C68BDD6-DF8B-A920-D23D-0DD60FA419CE}"/>
          </ac:spMkLst>
        </pc:spChg>
        <pc:spChg chg="mod">
          <ac:chgData name="I See Maths ltd" userId="2b6a9906fb7c83c6" providerId="LiveId" clId="{C9897FFC-AF4A-44EC-BA8E-91DFAA7168E2}" dt="2023-12-30T14:30:47.825" v="2868" actId="208"/>
          <ac:spMkLst>
            <pc:docMk/>
            <pc:sldMk cId="1325430861" sldId="1793"/>
            <ac:spMk id="6" creationId="{0F144B53-DDBD-E98E-2249-CF2AD863A719}"/>
          </ac:spMkLst>
        </pc:spChg>
        <pc:spChg chg="mod">
          <ac:chgData name="I See Maths ltd" userId="2b6a9906fb7c83c6" providerId="LiveId" clId="{C9897FFC-AF4A-44EC-BA8E-91DFAA7168E2}" dt="2023-12-30T14:30:30.063" v="2867" actId="207"/>
          <ac:spMkLst>
            <pc:docMk/>
            <pc:sldMk cId="1325430861" sldId="1793"/>
            <ac:spMk id="8" creationId="{3F09B865-6831-8D37-53F9-C9D995885126}"/>
          </ac:spMkLst>
        </pc:spChg>
        <pc:spChg chg="mod">
          <ac:chgData name="I See Maths ltd" userId="2b6a9906fb7c83c6" providerId="LiveId" clId="{C9897FFC-AF4A-44EC-BA8E-91DFAA7168E2}" dt="2023-12-30T14:30:30.063" v="2867" actId="207"/>
          <ac:spMkLst>
            <pc:docMk/>
            <pc:sldMk cId="1325430861" sldId="1793"/>
            <ac:spMk id="9" creationId="{CD296B5C-E830-2F9F-AEE0-9F9E33A1CDC6}"/>
          </ac:spMkLst>
        </pc:spChg>
        <pc:spChg chg="mod">
          <ac:chgData name="I See Maths ltd" userId="2b6a9906fb7c83c6" providerId="LiveId" clId="{C9897FFC-AF4A-44EC-BA8E-91DFAA7168E2}" dt="2023-12-30T14:18:52.279" v="2623" actId="20577"/>
          <ac:spMkLst>
            <pc:docMk/>
            <pc:sldMk cId="1325430861" sldId="1793"/>
            <ac:spMk id="11" creationId="{C5E64E71-F351-50CB-89C5-EF8CE2A0EB22}"/>
          </ac:spMkLst>
        </pc:spChg>
        <pc:spChg chg="mod">
          <ac:chgData name="I See Maths ltd" userId="2b6a9906fb7c83c6" providerId="LiveId" clId="{C9897FFC-AF4A-44EC-BA8E-91DFAA7168E2}" dt="2023-12-30T14:30:30.063" v="2867" actId="207"/>
          <ac:spMkLst>
            <pc:docMk/>
            <pc:sldMk cId="1325430861" sldId="1793"/>
            <ac:spMk id="13" creationId="{6C6E37E8-F3D8-9753-2585-6295BB0A93CB}"/>
          </ac:spMkLst>
        </pc:spChg>
        <pc:spChg chg="mod">
          <ac:chgData name="I See Maths ltd" userId="2b6a9906fb7c83c6" providerId="LiveId" clId="{C9897FFC-AF4A-44EC-BA8E-91DFAA7168E2}" dt="2023-12-30T14:30:30.063" v="2867" actId="207"/>
          <ac:spMkLst>
            <pc:docMk/>
            <pc:sldMk cId="1325430861" sldId="1793"/>
            <ac:spMk id="14" creationId="{1AF4A79D-9169-651A-94B4-79BC3A2B32AA}"/>
          </ac:spMkLst>
        </pc:spChg>
        <pc:spChg chg="del mod">
          <ac:chgData name="I See Maths ltd" userId="2b6a9906fb7c83c6" providerId="LiveId" clId="{C9897FFC-AF4A-44EC-BA8E-91DFAA7168E2}" dt="2023-12-30T14:32:49.018" v="2885"/>
          <ac:spMkLst>
            <pc:docMk/>
            <pc:sldMk cId="1325430861" sldId="1793"/>
            <ac:spMk id="19" creationId="{47827AE1-73BF-AEF2-CC82-0CEC9EF402CB}"/>
          </ac:spMkLst>
        </pc:spChg>
        <pc:spChg chg="add del mod">
          <ac:chgData name="I See Maths ltd" userId="2b6a9906fb7c83c6" providerId="LiveId" clId="{C9897FFC-AF4A-44EC-BA8E-91DFAA7168E2}" dt="2023-12-30T14:32:49.012" v="2883" actId="478"/>
          <ac:spMkLst>
            <pc:docMk/>
            <pc:sldMk cId="1325430861" sldId="1793"/>
            <ac:spMk id="22" creationId="{47D0F938-A41A-7A65-CA15-6782046471B7}"/>
          </ac:spMkLst>
        </pc:spChg>
        <pc:cxnChg chg="mod">
          <ac:chgData name="I See Maths ltd" userId="2b6a9906fb7c83c6" providerId="LiveId" clId="{C9897FFC-AF4A-44EC-BA8E-91DFAA7168E2}" dt="2023-12-30T14:30:47.825" v="2868" actId="208"/>
          <ac:cxnSpMkLst>
            <pc:docMk/>
            <pc:sldMk cId="1325430861" sldId="1793"/>
            <ac:cxnSpMk id="7" creationId="{EFA41FED-96C6-EF91-7E81-68AB0F09B17F}"/>
          </ac:cxnSpMkLst>
        </pc:cxnChg>
        <pc:cxnChg chg="mod">
          <ac:chgData name="I See Maths ltd" userId="2b6a9906fb7c83c6" providerId="LiveId" clId="{C9897FFC-AF4A-44EC-BA8E-91DFAA7168E2}" dt="2023-12-30T14:30:47.825" v="2868" actId="208"/>
          <ac:cxnSpMkLst>
            <pc:docMk/>
            <pc:sldMk cId="1325430861" sldId="1793"/>
            <ac:cxnSpMk id="10" creationId="{4D9CFFEF-85FA-F2F6-768E-E6235FC50EB2}"/>
          </ac:cxnSpMkLst>
        </pc:cxnChg>
        <pc:cxnChg chg="mod">
          <ac:chgData name="I See Maths ltd" userId="2b6a9906fb7c83c6" providerId="LiveId" clId="{C9897FFC-AF4A-44EC-BA8E-91DFAA7168E2}" dt="2023-12-30T14:30:47.825" v="2868" actId="208"/>
          <ac:cxnSpMkLst>
            <pc:docMk/>
            <pc:sldMk cId="1325430861" sldId="1793"/>
            <ac:cxnSpMk id="12" creationId="{E1A4744F-55A4-7AED-4028-E7671949BADE}"/>
          </ac:cxnSpMkLst>
        </pc:cxnChg>
        <pc:cxnChg chg="mod">
          <ac:chgData name="I See Maths ltd" userId="2b6a9906fb7c83c6" providerId="LiveId" clId="{C9897FFC-AF4A-44EC-BA8E-91DFAA7168E2}" dt="2023-12-30T14:30:47.825" v="2868" actId="208"/>
          <ac:cxnSpMkLst>
            <pc:docMk/>
            <pc:sldMk cId="1325430861" sldId="1793"/>
            <ac:cxnSpMk id="15" creationId="{70203531-A7D8-09E3-C1A4-233D98E14F11}"/>
          </ac:cxnSpMkLst>
        </pc:cxnChg>
        <pc:cxnChg chg="del">
          <ac:chgData name="I See Maths ltd" userId="2b6a9906fb7c83c6" providerId="LiveId" clId="{C9897FFC-AF4A-44EC-BA8E-91DFAA7168E2}" dt="2023-12-30T14:25:14.293" v="2788" actId="478"/>
          <ac:cxnSpMkLst>
            <pc:docMk/>
            <pc:sldMk cId="1325430861" sldId="1793"/>
            <ac:cxnSpMk id="16" creationId="{AC0F7883-77D8-277B-1248-BEB2A7B0FFCF}"/>
          </ac:cxnSpMkLst>
        </pc:cxnChg>
        <pc:cxnChg chg="add del mod">
          <ac:chgData name="I See Maths ltd" userId="2b6a9906fb7c83c6" providerId="LiveId" clId="{C9897FFC-AF4A-44EC-BA8E-91DFAA7168E2}" dt="2023-12-30T14:23:42.153" v="2695" actId="478"/>
          <ac:cxnSpMkLst>
            <pc:docMk/>
            <pc:sldMk cId="1325430861" sldId="1793"/>
            <ac:cxnSpMk id="18" creationId="{6A56A5CB-F52B-B1FB-E46E-126560499C1A}"/>
          </ac:cxnSpMkLst>
        </pc:cxnChg>
      </pc:sldChg>
      <pc:sldChg chg="delSp add mod">
        <pc:chgData name="I See Maths ltd" userId="2b6a9906fb7c83c6" providerId="LiveId" clId="{C9897FFC-AF4A-44EC-BA8E-91DFAA7168E2}" dt="2023-12-30T14:28:31.091" v="2812" actId="478"/>
        <pc:sldMkLst>
          <pc:docMk/>
          <pc:sldMk cId="2645784513" sldId="1794"/>
        </pc:sldMkLst>
        <pc:spChg chg="del">
          <ac:chgData name="I See Maths ltd" userId="2b6a9906fb7c83c6" providerId="LiveId" clId="{C9897FFC-AF4A-44EC-BA8E-91DFAA7168E2}" dt="2023-12-30T14:28:31.091" v="2812" actId="478"/>
          <ac:spMkLst>
            <pc:docMk/>
            <pc:sldMk cId="2645784513" sldId="1794"/>
            <ac:spMk id="13" creationId="{6C6E37E8-F3D8-9753-2585-6295BB0A93CB}"/>
          </ac:spMkLst>
        </pc:spChg>
        <pc:spChg chg="del">
          <ac:chgData name="I See Maths ltd" userId="2b6a9906fb7c83c6" providerId="LiveId" clId="{C9897FFC-AF4A-44EC-BA8E-91DFAA7168E2}" dt="2023-12-30T14:28:24.565" v="2809" actId="478"/>
          <ac:spMkLst>
            <pc:docMk/>
            <pc:sldMk cId="2645784513" sldId="1794"/>
            <ac:spMk id="14" creationId="{1AF4A79D-9169-651A-94B4-79BC3A2B32AA}"/>
          </ac:spMkLst>
        </pc:spChg>
        <pc:cxnChg chg="del">
          <ac:chgData name="I See Maths ltd" userId="2b6a9906fb7c83c6" providerId="LiveId" clId="{C9897FFC-AF4A-44EC-BA8E-91DFAA7168E2}" dt="2023-12-30T14:28:29.050" v="2811" actId="478"/>
          <ac:cxnSpMkLst>
            <pc:docMk/>
            <pc:sldMk cId="2645784513" sldId="1794"/>
            <ac:cxnSpMk id="10" creationId="{4D9CFFEF-85FA-F2F6-768E-E6235FC50EB2}"/>
          </ac:cxnSpMkLst>
        </pc:cxnChg>
        <pc:cxnChg chg="del">
          <ac:chgData name="I See Maths ltd" userId="2b6a9906fb7c83c6" providerId="LiveId" clId="{C9897FFC-AF4A-44EC-BA8E-91DFAA7168E2}" dt="2023-12-30T14:28:27.047" v="2810" actId="478"/>
          <ac:cxnSpMkLst>
            <pc:docMk/>
            <pc:sldMk cId="2645784513" sldId="1794"/>
            <ac:cxnSpMk id="12" creationId="{E1A4744F-55A4-7AED-4028-E7671949BADE}"/>
          </ac:cxnSpMkLst>
        </pc:cxnChg>
        <pc:cxnChg chg="del">
          <ac:chgData name="I See Maths ltd" userId="2b6a9906fb7c83c6" providerId="LiveId" clId="{C9897FFC-AF4A-44EC-BA8E-91DFAA7168E2}" dt="2023-12-30T14:28:21.524" v="2808" actId="478"/>
          <ac:cxnSpMkLst>
            <pc:docMk/>
            <pc:sldMk cId="2645784513" sldId="1794"/>
            <ac:cxnSpMk id="15" creationId="{70203531-A7D8-09E3-C1A4-233D98E14F11}"/>
          </ac:cxnSpMkLst>
        </pc:cxnChg>
        <pc:cxnChg chg="del">
          <ac:chgData name="I See Maths ltd" userId="2b6a9906fb7c83c6" providerId="LiveId" clId="{C9897FFC-AF4A-44EC-BA8E-91DFAA7168E2}" dt="2023-12-30T14:26:49.211" v="2794" actId="478"/>
          <ac:cxnSpMkLst>
            <pc:docMk/>
            <pc:sldMk cId="2645784513" sldId="1794"/>
            <ac:cxnSpMk id="16" creationId="{AC0F7883-77D8-277B-1248-BEB2A7B0FFCF}"/>
          </ac:cxnSpMkLst>
        </pc:cxnChg>
      </pc:sldChg>
      <pc:sldChg chg="add del">
        <pc:chgData name="I See Maths ltd" userId="2b6a9906fb7c83c6" providerId="LiveId" clId="{C9897FFC-AF4A-44EC-BA8E-91DFAA7168E2}" dt="2023-12-30T14:28:17.862" v="2807" actId="47"/>
        <pc:sldMkLst>
          <pc:docMk/>
          <pc:sldMk cId="1208601830" sldId="1795"/>
        </pc:sldMkLst>
      </pc:sldChg>
      <pc:sldChg chg="delSp add mod">
        <pc:chgData name="I See Maths ltd" userId="2b6a9906fb7c83c6" providerId="LiveId" clId="{C9897FFC-AF4A-44EC-BA8E-91DFAA7168E2}" dt="2023-12-30T14:27:28.933" v="2798" actId="478"/>
        <pc:sldMkLst>
          <pc:docMk/>
          <pc:sldMk cId="3802267667" sldId="1796"/>
        </pc:sldMkLst>
        <pc:spChg chg="del">
          <ac:chgData name="I See Maths ltd" userId="2b6a9906fb7c83c6" providerId="LiveId" clId="{C9897FFC-AF4A-44EC-BA8E-91DFAA7168E2}" dt="2023-12-30T14:27:28.933" v="2798" actId="478"/>
          <ac:spMkLst>
            <pc:docMk/>
            <pc:sldMk cId="3802267667" sldId="1796"/>
            <ac:spMk id="14" creationId="{1AF4A79D-9169-651A-94B4-79BC3A2B32AA}"/>
          </ac:spMkLst>
        </pc:spChg>
        <pc:cxnChg chg="del">
          <ac:chgData name="I See Maths ltd" userId="2b6a9906fb7c83c6" providerId="LiveId" clId="{C9897FFC-AF4A-44EC-BA8E-91DFAA7168E2}" dt="2023-12-30T14:27:26.722" v="2797" actId="478"/>
          <ac:cxnSpMkLst>
            <pc:docMk/>
            <pc:sldMk cId="3802267667" sldId="1796"/>
            <ac:cxnSpMk id="15" creationId="{70203531-A7D8-09E3-C1A4-233D98E14F11}"/>
          </ac:cxnSpMkLst>
        </pc:cxnChg>
      </pc:sldChg>
      <pc:sldChg chg="delSp add mod">
        <pc:chgData name="I See Maths ltd" userId="2b6a9906fb7c83c6" providerId="LiveId" clId="{C9897FFC-AF4A-44EC-BA8E-91DFAA7168E2}" dt="2023-12-30T14:28:09.100" v="2806" actId="478"/>
        <pc:sldMkLst>
          <pc:docMk/>
          <pc:sldMk cId="295172303" sldId="1797"/>
        </pc:sldMkLst>
        <pc:spChg chg="del">
          <ac:chgData name="I See Maths ltd" userId="2b6a9906fb7c83c6" providerId="LiveId" clId="{C9897FFC-AF4A-44EC-BA8E-91DFAA7168E2}" dt="2023-12-30T14:28:09.100" v="2806" actId="478"/>
          <ac:spMkLst>
            <pc:docMk/>
            <pc:sldMk cId="295172303" sldId="1797"/>
            <ac:spMk id="14" creationId="{1AF4A79D-9169-651A-94B4-79BC3A2B32AA}"/>
          </ac:spMkLst>
        </pc:spChg>
        <pc:cxnChg chg="del">
          <ac:chgData name="I See Maths ltd" userId="2b6a9906fb7c83c6" providerId="LiveId" clId="{C9897FFC-AF4A-44EC-BA8E-91DFAA7168E2}" dt="2023-12-30T14:28:05.302" v="2805" actId="478"/>
          <ac:cxnSpMkLst>
            <pc:docMk/>
            <pc:sldMk cId="295172303" sldId="1797"/>
            <ac:cxnSpMk id="15" creationId="{70203531-A7D8-09E3-C1A4-233D98E14F11}"/>
          </ac:cxnSpMkLst>
        </pc:cxnChg>
      </pc:sldChg>
      <pc:sldChg chg="addSp modSp add mod">
        <pc:chgData name="I See Maths ltd" userId="2b6a9906fb7c83c6" providerId="LiveId" clId="{C9897FFC-AF4A-44EC-BA8E-91DFAA7168E2}" dt="2023-12-30T14:29:46.226" v="2863" actId="20577"/>
        <pc:sldMkLst>
          <pc:docMk/>
          <pc:sldMk cId="1243103996" sldId="1798"/>
        </pc:sldMkLst>
        <pc:spChg chg="add mod">
          <ac:chgData name="I See Maths ltd" userId="2b6a9906fb7c83c6" providerId="LiveId" clId="{C9897FFC-AF4A-44EC-BA8E-91DFAA7168E2}" dt="2023-12-30T14:29:46.226" v="2863" actId="20577"/>
          <ac:spMkLst>
            <pc:docMk/>
            <pc:sldMk cId="1243103996" sldId="1798"/>
            <ac:spMk id="10" creationId="{BF0B62EA-9F5A-BB28-76B6-ABEBE8FE940E}"/>
          </ac:spMkLst>
        </pc:spChg>
      </pc:sldChg>
      <pc:sldChg chg="add">
        <pc:chgData name="I See Maths ltd" userId="2b6a9906fb7c83c6" providerId="LiveId" clId="{C9897FFC-AF4A-44EC-BA8E-91DFAA7168E2}" dt="2023-12-30T14:31:02.652" v="2869" actId="2890"/>
        <pc:sldMkLst>
          <pc:docMk/>
          <pc:sldMk cId="3110757420" sldId="1799"/>
        </pc:sldMkLst>
      </pc:sldChg>
      <pc:sldChg chg="delSp add mod">
        <pc:chgData name="I See Maths ltd" userId="2b6a9906fb7c83c6" providerId="LiveId" clId="{C9897FFC-AF4A-44EC-BA8E-91DFAA7168E2}" dt="2023-12-30T14:32:29.745" v="2878" actId="478"/>
        <pc:sldMkLst>
          <pc:docMk/>
          <pc:sldMk cId="4013703537" sldId="1800"/>
        </pc:sldMkLst>
        <pc:spChg chg="del">
          <ac:chgData name="I See Maths ltd" userId="2b6a9906fb7c83c6" providerId="LiveId" clId="{C9897FFC-AF4A-44EC-BA8E-91DFAA7168E2}" dt="2023-12-30T14:32:20.997" v="2876" actId="478"/>
          <ac:spMkLst>
            <pc:docMk/>
            <pc:sldMk cId="4013703537" sldId="1800"/>
            <ac:spMk id="13" creationId="{6C6E37E8-F3D8-9753-2585-6295BB0A93CB}"/>
          </ac:spMkLst>
        </pc:spChg>
        <pc:spChg chg="del">
          <ac:chgData name="I See Maths ltd" userId="2b6a9906fb7c83c6" providerId="LiveId" clId="{C9897FFC-AF4A-44EC-BA8E-91DFAA7168E2}" dt="2023-12-30T14:32:12.480" v="2875" actId="478"/>
          <ac:spMkLst>
            <pc:docMk/>
            <pc:sldMk cId="4013703537" sldId="1800"/>
            <ac:spMk id="14" creationId="{1AF4A79D-9169-651A-94B4-79BC3A2B32AA}"/>
          </ac:spMkLst>
        </pc:spChg>
        <pc:spChg chg="del">
          <ac:chgData name="I See Maths ltd" userId="2b6a9906fb7c83c6" providerId="LiveId" clId="{C9897FFC-AF4A-44EC-BA8E-91DFAA7168E2}" dt="2023-12-30T14:32:29.745" v="2878" actId="478"/>
          <ac:spMkLst>
            <pc:docMk/>
            <pc:sldMk cId="4013703537" sldId="1800"/>
            <ac:spMk id="22" creationId="{47D0F938-A41A-7A65-CA15-6782046471B7}"/>
          </ac:spMkLst>
        </pc:spChg>
        <pc:cxnChg chg="del">
          <ac:chgData name="I See Maths ltd" userId="2b6a9906fb7c83c6" providerId="LiveId" clId="{C9897FFC-AF4A-44EC-BA8E-91DFAA7168E2}" dt="2023-12-30T14:32:20.997" v="2876" actId="478"/>
          <ac:cxnSpMkLst>
            <pc:docMk/>
            <pc:sldMk cId="4013703537" sldId="1800"/>
            <ac:cxnSpMk id="10" creationId="{4D9CFFEF-85FA-F2F6-768E-E6235FC50EB2}"/>
          </ac:cxnSpMkLst>
        </pc:cxnChg>
        <pc:cxnChg chg="del">
          <ac:chgData name="I See Maths ltd" userId="2b6a9906fb7c83c6" providerId="LiveId" clId="{C9897FFC-AF4A-44EC-BA8E-91DFAA7168E2}" dt="2023-12-30T14:32:20.997" v="2876" actId="478"/>
          <ac:cxnSpMkLst>
            <pc:docMk/>
            <pc:sldMk cId="4013703537" sldId="1800"/>
            <ac:cxnSpMk id="12" creationId="{E1A4744F-55A4-7AED-4028-E7671949BADE}"/>
          </ac:cxnSpMkLst>
        </pc:cxnChg>
        <pc:cxnChg chg="del">
          <ac:chgData name="I See Maths ltd" userId="2b6a9906fb7c83c6" providerId="LiveId" clId="{C9897FFC-AF4A-44EC-BA8E-91DFAA7168E2}" dt="2023-12-30T14:32:12.480" v="2875" actId="478"/>
          <ac:cxnSpMkLst>
            <pc:docMk/>
            <pc:sldMk cId="4013703537" sldId="1800"/>
            <ac:cxnSpMk id="15" creationId="{70203531-A7D8-09E3-C1A4-233D98E14F11}"/>
          </ac:cxnSpMkLst>
        </pc:cxnChg>
      </pc:sldChg>
      <pc:sldChg chg="add">
        <pc:chgData name="I See Maths ltd" userId="2b6a9906fb7c83c6" providerId="LiveId" clId="{C9897FFC-AF4A-44EC-BA8E-91DFAA7168E2}" dt="2023-12-30T14:32:25.875" v="2877" actId="2890"/>
        <pc:sldMkLst>
          <pc:docMk/>
          <pc:sldMk cId="1584513833" sldId="1801"/>
        </pc:sldMkLst>
      </pc:sldChg>
      <pc:sldChg chg="delSp add mod">
        <pc:chgData name="I See Maths ltd" userId="2b6a9906fb7c83c6" providerId="LiveId" clId="{C9897FFC-AF4A-44EC-BA8E-91DFAA7168E2}" dt="2023-12-30T14:33:18.484" v="2892" actId="478"/>
        <pc:sldMkLst>
          <pc:docMk/>
          <pc:sldMk cId="3834002898" sldId="1802"/>
        </pc:sldMkLst>
        <pc:spChg chg="del">
          <ac:chgData name="I See Maths ltd" userId="2b6a9906fb7c83c6" providerId="LiveId" clId="{C9897FFC-AF4A-44EC-BA8E-91DFAA7168E2}" dt="2023-12-30T14:33:18.484" v="2892" actId="478"/>
          <ac:spMkLst>
            <pc:docMk/>
            <pc:sldMk cId="3834002898" sldId="1802"/>
            <ac:spMk id="13" creationId="{6C6E37E8-F3D8-9753-2585-6295BB0A93CB}"/>
          </ac:spMkLst>
        </pc:spChg>
        <pc:spChg chg="del">
          <ac:chgData name="I See Maths ltd" userId="2b6a9906fb7c83c6" providerId="LiveId" clId="{C9897FFC-AF4A-44EC-BA8E-91DFAA7168E2}" dt="2023-12-30T14:33:02.392" v="2888" actId="478"/>
          <ac:spMkLst>
            <pc:docMk/>
            <pc:sldMk cId="3834002898" sldId="1802"/>
            <ac:spMk id="14" creationId="{1AF4A79D-9169-651A-94B4-79BC3A2B32AA}"/>
          </ac:spMkLst>
        </pc:spChg>
        <pc:cxnChg chg="del">
          <ac:chgData name="I See Maths ltd" userId="2b6a9906fb7c83c6" providerId="LiveId" clId="{C9897FFC-AF4A-44EC-BA8E-91DFAA7168E2}" dt="2023-12-30T14:33:16.296" v="2891" actId="478"/>
          <ac:cxnSpMkLst>
            <pc:docMk/>
            <pc:sldMk cId="3834002898" sldId="1802"/>
            <ac:cxnSpMk id="10" creationId="{4D9CFFEF-85FA-F2F6-768E-E6235FC50EB2}"/>
          </ac:cxnSpMkLst>
        </pc:cxnChg>
        <pc:cxnChg chg="del">
          <ac:chgData name="I See Maths ltd" userId="2b6a9906fb7c83c6" providerId="LiveId" clId="{C9897FFC-AF4A-44EC-BA8E-91DFAA7168E2}" dt="2023-12-30T14:33:14.234" v="2890" actId="478"/>
          <ac:cxnSpMkLst>
            <pc:docMk/>
            <pc:sldMk cId="3834002898" sldId="1802"/>
            <ac:cxnSpMk id="12" creationId="{E1A4744F-55A4-7AED-4028-E7671949BADE}"/>
          </ac:cxnSpMkLst>
        </pc:cxnChg>
        <pc:cxnChg chg="del">
          <ac:chgData name="I See Maths ltd" userId="2b6a9906fb7c83c6" providerId="LiveId" clId="{C9897FFC-AF4A-44EC-BA8E-91DFAA7168E2}" dt="2023-12-30T14:33:00.275" v="2887" actId="478"/>
          <ac:cxnSpMkLst>
            <pc:docMk/>
            <pc:sldMk cId="3834002898" sldId="1802"/>
            <ac:cxnSpMk id="15" creationId="{70203531-A7D8-09E3-C1A4-233D98E14F11}"/>
          </ac:cxnSpMkLst>
        </pc:cxnChg>
      </pc:sldChg>
      <pc:sldChg chg="add">
        <pc:chgData name="I See Maths ltd" userId="2b6a9906fb7c83c6" providerId="LiveId" clId="{C9897FFC-AF4A-44EC-BA8E-91DFAA7168E2}" dt="2023-12-30T14:33:10.760" v="2889" actId="2890"/>
        <pc:sldMkLst>
          <pc:docMk/>
          <pc:sldMk cId="3178484862" sldId="1803"/>
        </pc:sldMkLst>
      </pc:sldChg>
      <pc:sldChg chg="addSp delSp modSp add mod">
        <pc:chgData name="I See Maths ltd" userId="2b6a9906fb7c83c6" providerId="LiveId" clId="{C9897FFC-AF4A-44EC-BA8E-91DFAA7168E2}" dt="2023-12-30T14:37:51.773" v="3000" actId="478"/>
        <pc:sldMkLst>
          <pc:docMk/>
          <pc:sldMk cId="1091007721" sldId="1804"/>
        </pc:sldMkLst>
        <pc:spChg chg="del">
          <ac:chgData name="I See Maths ltd" userId="2b6a9906fb7c83c6" providerId="LiveId" clId="{C9897FFC-AF4A-44EC-BA8E-91DFAA7168E2}" dt="2023-12-30T14:34:01.534" v="2902" actId="478"/>
          <ac:spMkLst>
            <pc:docMk/>
            <pc:sldMk cId="1091007721" sldId="1804"/>
            <ac:spMk id="2" creationId="{F3A7F396-9438-D0E5-AC9D-8FF4BB8A2587}"/>
          </ac:spMkLst>
        </pc:spChg>
        <pc:spChg chg="del">
          <ac:chgData name="I See Maths ltd" userId="2b6a9906fb7c83c6" providerId="LiveId" clId="{C9897FFC-AF4A-44EC-BA8E-91DFAA7168E2}" dt="2023-12-30T14:34:01.534" v="2902" actId="478"/>
          <ac:spMkLst>
            <pc:docMk/>
            <pc:sldMk cId="1091007721" sldId="1804"/>
            <ac:spMk id="3" creationId="{03F9EC22-D23A-64CE-C498-21164DEC2C8A}"/>
          </ac:spMkLst>
        </pc:spChg>
        <pc:spChg chg="del">
          <ac:chgData name="I See Maths ltd" userId="2b6a9906fb7c83c6" providerId="LiveId" clId="{C9897FFC-AF4A-44EC-BA8E-91DFAA7168E2}" dt="2023-12-30T14:34:01.534" v="2902" actId="478"/>
          <ac:spMkLst>
            <pc:docMk/>
            <pc:sldMk cId="1091007721" sldId="1804"/>
            <ac:spMk id="4" creationId="{02BA4F24-61E5-BF13-485E-8567ADC61CBD}"/>
          </ac:spMkLst>
        </pc:spChg>
        <pc:spChg chg="del">
          <ac:chgData name="I See Maths ltd" userId="2b6a9906fb7c83c6" providerId="LiveId" clId="{C9897FFC-AF4A-44EC-BA8E-91DFAA7168E2}" dt="2023-12-30T14:34:01.534" v="2902" actId="478"/>
          <ac:spMkLst>
            <pc:docMk/>
            <pc:sldMk cId="1091007721" sldId="1804"/>
            <ac:spMk id="5" creationId="{3C68BDD6-DF8B-A920-D23D-0DD60FA419CE}"/>
          </ac:spMkLst>
        </pc:spChg>
        <pc:spChg chg="del">
          <ac:chgData name="I See Maths ltd" userId="2b6a9906fb7c83c6" providerId="LiveId" clId="{C9897FFC-AF4A-44EC-BA8E-91DFAA7168E2}" dt="2023-12-30T14:34:01.534" v="2902" actId="478"/>
          <ac:spMkLst>
            <pc:docMk/>
            <pc:sldMk cId="1091007721" sldId="1804"/>
            <ac:spMk id="6" creationId="{0F144B53-DDBD-E98E-2249-CF2AD863A719}"/>
          </ac:spMkLst>
        </pc:spChg>
        <pc:spChg chg="del">
          <ac:chgData name="I See Maths ltd" userId="2b6a9906fb7c83c6" providerId="LiveId" clId="{C9897FFC-AF4A-44EC-BA8E-91DFAA7168E2}" dt="2023-12-30T14:34:01.534" v="2902" actId="478"/>
          <ac:spMkLst>
            <pc:docMk/>
            <pc:sldMk cId="1091007721" sldId="1804"/>
            <ac:spMk id="8" creationId="{3F09B865-6831-8D37-53F9-C9D995885126}"/>
          </ac:spMkLst>
        </pc:spChg>
        <pc:spChg chg="del">
          <ac:chgData name="I See Maths ltd" userId="2b6a9906fb7c83c6" providerId="LiveId" clId="{C9897FFC-AF4A-44EC-BA8E-91DFAA7168E2}" dt="2023-12-30T14:33:39.918" v="2898" actId="478"/>
          <ac:spMkLst>
            <pc:docMk/>
            <pc:sldMk cId="1091007721" sldId="1804"/>
            <ac:spMk id="9" creationId="{CD296B5C-E830-2F9F-AEE0-9F9E33A1CDC6}"/>
          </ac:spMkLst>
        </pc:spChg>
        <pc:spChg chg="mod">
          <ac:chgData name="I See Maths ltd" userId="2b6a9906fb7c83c6" providerId="LiveId" clId="{C9897FFC-AF4A-44EC-BA8E-91DFAA7168E2}" dt="2023-12-30T14:37:14.127" v="2996" actId="1037"/>
          <ac:spMkLst>
            <pc:docMk/>
            <pc:sldMk cId="1091007721" sldId="1804"/>
            <ac:spMk id="11" creationId="{C5E64E71-F351-50CB-89C5-EF8CE2A0EB22}"/>
          </ac:spMkLst>
        </pc:spChg>
        <pc:spChg chg="del">
          <ac:chgData name="I See Maths ltd" userId="2b6a9906fb7c83c6" providerId="LiveId" clId="{C9897FFC-AF4A-44EC-BA8E-91DFAA7168E2}" dt="2023-12-30T14:33:35.553" v="2896" actId="478"/>
          <ac:spMkLst>
            <pc:docMk/>
            <pc:sldMk cId="1091007721" sldId="1804"/>
            <ac:spMk id="13" creationId="{6C6E37E8-F3D8-9753-2585-6295BB0A93CB}"/>
          </ac:spMkLst>
        </pc:spChg>
        <pc:spChg chg="del">
          <ac:chgData name="I See Maths ltd" userId="2b6a9906fb7c83c6" providerId="LiveId" clId="{C9897FFC-AF4A-44EC-BA8E-91DFAA7168E2}" dt="2023-12-30T14:33:52.575" v="2900" actId="478"/>
          <ac:spMkLst>
            <pc:docMk/>
            <pc:sldMk cId="1091007721" sldId="1804"/>
            <ac:spMk id="14" creationId="{1AF4A79D-9169-651A-94B4-79BC3A2B32AA}"/>
          </ac:spMkLst>
        </pc:spChg>
        <pc:spChg chg="add del mod">
          <ac:chgData name="I See Maths ltd" userId="2b6a9906fb7c83c6" providerId="LiveId" clId="{C9897FFC-AF4A-44EC-BA8E-91DFAA7168E2}" dt="2023-12-30T14:37:51.773" v="3000" actId="478"/>
          <ac:spMkLst>
            <pc:docMk/>
            <pc:sldMk cId="1091007721" sldId="1804"/>
            <ac:spMk id="16" creationId="{06949B13-6DBF-6384-EAD1-9BE17009E5EC}"/>
          </ac:spMkLst>
        </pc:spChg>
        <pc:picChg chg="add mod">
          <ac:chgData name="I See Maths ltd" userId="2b6a9906fb7c83c6" providerId="LiveId" clId="{C9897FFC-AF4A-44EC-BA8E-91DFAA7168E2}" dt="2023-12-30T14:37:27.751" v="2998" actId="1076"/>
          <ac:picMkLst>
            <pc:docMk/>
            <pc:sldMk cId="1091007721" sldId="1804"/>
            <ac:picMk id="24" creationId="{4A731D87-3F2D-BC3C-ACF6-88E9AB1B4147}"/>
          </ac:picMkLst>
        </pc:picChg>
        <pc:cxnChg chg="del">
          <ac:chgData name="I See Maths ltd" userId="2b6a9906fb7c83c6" providerId="LiveId" clId="{C9897FFC-AF4A-44EC-BA8E-91DFAA7168E2}" dt="2023-12-30T14:33:37.684" v="2897" actId="478"/>
          <ac:cxnSpMkLst>
            <pc:docMk/>
            <pc:sldMk cId="1091007721" sldId="1804"/>
            <ac:cxnSpMk id="7" creationId="{EFA41FED-96C6-EF91-7E81-68AB0F09B17F}"/>
          </ac:cxnSpMkLst>
        </pc:cxnChg>
        <pc:cxnChg chg="del">
          <ac:chgData name="I See Maths ltd" userId="2b6a9906fb7c83c6" providerId="LiveId" clId="{C9897FFC-AF4A-44EC-BA8E-91DFAA7168E2}" dt="2023-12-30T14:33:33.313" v="2895" actId="478"/>
          <ac:cxnSpMkLst>
            <pc:docMk/>
            <pc:sldMk cId="1091007721" sldId="1804"/>
            <ac:cxnSpMk id="10" creationId="{4D9CFFEF-85FA-F2F6-768E-E6235FC50EB2}"/>
          </ac:cxnSpMkLst>
        </pc:cxnChg>
        <pc:cxnChg chg="del">
          <ac:chgData name="I See Maths ltd" userId="2b6a9906fb7c83c6" providerId="LiveId" clId="{C9897FFC-AF4A-44EC-BA8E-91DFAA7168E2}" dt="2023-12-30T14:33:31.508" v="2894" actId="478"/>
          <ac:cxnSpMkLst>
            <pc:docMk/>
            <pc:sldMk cId="1091007721" sldId="1804"/>
            <ac:cxnSpMk id="12" creationId="{E1A4744F-55A4-7AED-4028-E7671949BADE}"/>
          </ac:cxnSpMkLst>
        </pc:cxnChg>
        <pc:cxnChg chg="del">
          <ac:chgData name="I See Maths ltd" userId="2b6a9906fb7c83c6" providerId="LiveId" clId="{C9897FFC-AF4A-44EC-BA8E-91DFAA7168E2}" dt="2023-12-30T14:33:52.575" v="2900" actId="478"/>
          <ac:cxnSpMkLst>
            <pc:docMk/>
            <pc:sldMk cId="1091007721" sldId="1804"/>
            <ac:cxnSpMk id="15" creationId="{70203531-A7D8-09E3-C1A4-233D98E14F11}"/>
          </ac:cxnSpMkLst>
        </pc:cxnChg>
        <pc:cxnChg chg="add del">
          <ac:chgData name="I See Maths ltd" userId="2b6a9906fb7c83c6" providerId="LiveId" clId="{C9897FFC-AF4A-44EC-BA8E-91DFAA7168E2}" dt="2023-12-30T14:36:25.450" v="2974" actId="478"/>
          <ac:cxnSpMkLst>
            <pc:docMk/>
            <pc:sldMk cId="1091007721" sldId="1804"/>
            <ac:cxnSpMk id="19" creationId="{6BD708C7-CDBF-77EF-278A-D18D85149862}"/>
          </ac:cxnSpMkLst>
        </pc:cxnChg>
      </pc:sldChg>
      <pc:sldChg chg="add">
        <pc:chgData name="I See Maths ltd" userId="2b6a9906fb7c83c6" providerId="LiveId" clId="{C9897FFC-AF4A-44EC-BA8E-91DFAA7168E2}" dt="2023-12-30T14:33:47.314" v="2899" actId="2890"/>
        <pc:sldMkLst>
          <pc:docMk/>
          <pc:sldMk cId="739431213" sldId="1805"/>
        </pc:sldMkLst>
      </pc:sldChg>
      <pc:sldChg chg="add">
        <pc:chgData name="I See Maths ltd" userId="2b6a9906fb7c83c6" providerId="LiveId" clId="{C9897FFC-AF4A-44EC-BA8E-91DFAA7168E2}" dt="2023-12-30T14:33:57.414" v="2901" actId="2890"/>
        <pc:sldMkLst>
          <pc:docMk/>
          <pc:sldMk cId="254471224" sldId="1806"/>
        </pc:sldMkLst>
      </pc:sldChg>
      <pc:sldChg chg="add">
        <pc:chgData name="I See Maths ltd" userId="2b6a9906fb7c83c6" providerId="LiveId" clId="{C9897FFC-AF4A-44EC-BA8E-91DFAA7168E2}" dt="2023-12-30T14:35:05.041" v="2904" actId="2890"/>
        <pc:sldMkLst>
          <pc:docMk/>
          <pc:sldMk cId="4100282595" sldId="1807"/>
        </pc:sldMkLst>
      </pc:sldChg>
      <pc:sldChg chg="addSp delSp modSp add mod">
        <pc:chgData name="I See Maths ltd" userId="2b6a9906fb7c83c6" providerId="LiveId" clId="{C9897FFC-AF4A-44EC-BA8E-91DFAA7168E2}" dt="2023-12-30T14:42:48.682" v="3218" actId="478"/>
        <pc:sldMkLst>
          <pc:docMk/>
          <pc:sldMk cId="1145042728" sldId="1808"/>
        </pc:sldMkLst>
        <pc:spChg chg="add del mod">
          <ac:chgData name="I See Maths ltd" userId="2b6a9906fb7c83c6" providerId="LiveId" clId="{C9897FFC-AF4A-44EC-BA8E-91DFAA7168E2}" dt="2023-12-30T14:42:48.682" v="3218" actId="478"/>
          <ac:spMkLst>
            <pc:docMk/>
            <pc:sldMk cId="1145042728" sldId="1808"/>
            <ac:spMk id="4" creationId="{678F83B5-8B03-A2A2-D9D8-A42C2AE78220}"/>
          </ac:spMkLst>
        </pc:spChg>
        <pc:spChg chg="add del mod">
          <ac:chgData name="I See Maths ltd" userId="2b6a9906fb7c83c6" providerId="LiveId" clId="{C9897FFC-AF4A-44EC-BA8E-91DFAA7168E2}" dt="2023-12-30T14:42:14.408" v="3210" actId="478"/>
          <ac:spMkLst>
            <pc:docMk/>
            <pc:sldMk cId="1145042728" sldId="1808"/>
            <ac:spMk id="5" creationId="{6CD3EAD5-0AE5-FAB1-4197-54301FF238DC}"/>
          </ac:spMkLst>
        </pc:spChg>
        <pc:picChg chg="add del mod">
          <ac:chgData name="I See Maths ltd" userId="2b6a9906fb7c83c6" providerId="LiveId" clId="{C9897FFC-AF4A-44EC-BA8E-91DFAA7168E2}" dt="2023-12-30T14:39:25.043" v="3021" actId="478"/>
          <ac:picMkLst>
            <pc:docMk/>
            <pc:sldMk cId="1145042728" sldId="1808"/>
            <ac:picMk id="3" creationId="{536F071F-1713-976A-80FD-3D785E01C6DD}"/>
          </ac:picMkLst>
        </pc:picChg>
      </pc:sldChg>
      <pc:sldChg chg="add del">
        <pc:chgData name="I See Maths ltd" userId="2b6a9906fb7c83c6" providerId="LiveId" clId="{C9897FFC-AF4A-44EC-BA8E-91DFAA7168E2}" dt="2023-12-30T14:39:29.835" v="3022" actId="2696"/>
        <pc:sldMkLst>
          <pc:docMk/>
          <pc:sldMk cId="3669559165" sldId="1809"/>
        </pc:sldMkLst>
      </pc:sldChg>
      <pc:sldChg chg="add">
        <pc:chgData name="I See Maths ltd" userId="2b6a9906fb7c83c6" providerId="LiveId" clId="{C9897FFC-AF4A-44EC-BA8E-91DFAA7168E2}" dt="2023-12-30T14:42:45.076" v="3217" actId="2890"/>
        <pc:sldMkLst>
          <pc:docMk/>
          <pc:sldMk cId="1191108462" sldId="18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30/12/2023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314DE5-A423-15A7-92B2-50C7A8C5F138}"/>
              </a:ext>
            </a:extLst>
          </p:cNvPr>
          <p:cNvSpPr/>
          <p:nvPr/>
        </p:nvSpPr>
        <p:spPr>
          <a:xfrm>
            <a:off x="467327" y="1426585"/>
            <a:ext cx="15279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Alice has 25 stickers.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7 more stickers than Lucy.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stickers do Alice and Lucy have altogether?</a:t>
            </a:r>
            <a:endParaRPr lang="en-GB" sz="4400" b="1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71314F7-9C93-06E9-5C74-98E251EBC772}"/>
              </a:ext>
            </a:extLst>
          </p:cNvPr>
          <p:cNvSpPr/>
          <p:nvPr/>
        </p:nvSpPr>
        <p:spPr>
          <a:xfrm>
            <a:off x="503965" y="2412008"/>
            <a:ext cx="9460306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BA929D-D102-E011-2DFC-026F2305C51C}"/>
              </a:ext>
            </a:extLst>
          </p:cNvPr>
          <p:cNvSpPr txBox="1"/>
          <p:nvPr/>
        </p:nvSpPr>
        <p:spPr>
          <a:xfrm>
            <a:off x="11442063" y="1395972"/>
            <a:ext cx="41291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D98FF43-CFE7-818D-28BD-80D839A3018B}"/>
              </a:ext>
            </a:extLst>
          </p:cNvPr>
          <p:cNvCxnSpPr>
            <a:cxnSpLocks/>
          </p:cNvCxnSpPr>
          <p:nvPr/>
        </p:nvCxnSpPr>
        <p:spPr>
          <a:xfrm flipH="1">
            <a:off x="10135379" y="2103712"/>
            <a:ext cx="1158263" cy="576000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70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E0726F9-4AEF-ECD1-E35A-F4176BFE3FD8}"/>
              </a:ext>
            </a:extLst>
          </p:cNvPr>
          <p:cNvSpPr/>
          <p:nvPr/>
        </p:nvSpPr>
        <p:spPr>
          <a:xfrm rot="10800000">
            <a:off x="8050048" y="5642115"/>
            <a:ext cx="216000" cy="1962000"/>
          </a:xfrm>
          <a:prstGeom prst="leftBracke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1E120-6FE6-70E0-AEB9-D5C55C561354}"/>
              </a:ext>
            </a:extLst>
          </p:cNvPr>
          <p:cNvSpPr txBox="1"/>
          <p:nvPr/>
        </p:nvSpPr>
        <p:spPr>
          <a:xfrm>
            <a:off x="8387406" y="6314584"/>
            <a:ext cx="770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C39E5-C927-E0CF-FC3F-83BD2C100441}"/>
              </a:ext>
            </a:extLst>
          </p:cNvPr>
          <p:cNvSpPr/>
          <p:nvPr/>
        </p:nvSpPr>
        <p:spPr>
          <a:xfrm>
            <a:off x="2105448" y="5651685"/>
            <a:ext cx="5760000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3C33A9-B5FB-096E-B97A-7864B8F25918}"/>
              </a:ext>
            </a:extLst>
          </p:cNvPr>
          <p:cNvSpPr/>
          <p:nvPr/>
        </p:nvSpPr>
        <p:spPr>
          <a:xfrm>
            <a:off x="2105448" y="6734663"/>
            <a:ext cx="4160885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715E9-6C54-2203-E15E-994F7A8577AC}"/>
              </a:ext>
            </a:extLst>
          </p:cNvPr>
          <p:cNvSpPr txBox="1"/>
          <p:nvPr/>
        </p:nvSpPr>
        <p:spPr>
          <a:xfrm>
            <a:off x="1187569" y="5746215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8E8712-046D-2C91-2AFA-F8169B21C538}"/>
              </a:ext>
            </a:extLst>
          </p:cNvPr>
          <p:cNvSpPr txBox="1"/>
          <p:nvPr/>
        </p:nvSpPr>
        <p:spPr>
          <a:xfrm>
            <a:off x="1187569" y="6835827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Z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0C5989-794F-F5BA-FE64-08898C04E832}"/>
              </a:ext>
            </a:extLst>
          </p:cNvPr>
          <p:cNvSpPr txBox="1"/>
          <p:nvPr/>
        </p:nvSpPr>
        <p:spPr>
          <a:xfrm>
            <a:off x="6726228" y="6994638"/>
            <a:ext cx="7099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33837F-CEC6-E633-6C32-A6B0DCC1ECAC}"/>
              </a:ext>
            </a:extLst>
          </p:cNvPr>
          <p:cNvCxnSpPr/>
          <p:nvPr/>
        </p:nvCxnSpPr>
        <p:spPr>
          <a:xfrm>
            <a:off x="6309581" y="6982195"/>
            <a:ext cx="154800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98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E0726F9-4AEF-ECD1-E35A-F4176BFE3FD8}"/>
              </a:ext>
            </a:extLst>
          </p:cNvPr>
          <p:cNvSpPr/>
          <p:nvPr/>
        </p:nvSpPr>
        <p:spPr>
          <a:xfrm rot="10800000">
            <a:off x="8050048" y="5642115"/>
            <a:ext cx="216000" cy="1962000"/>
          </a:xfrm>
          <a:prstGeom prst="leftBracke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1E120-6FE6-70E0-AEB9-D5C55C561354}"/>
              </a:ext>
            </a:extLst>
          </p:cNvPr>
          <p:cNvSpPr txBox="1"/>
          <p:nvPr/>
        </p:nvSpPr>
        <p:spPr>
          <a:xfrm>
            <a:off x="8387406" y="6314584"/>
            <a:ext cx="770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C39E5-C927-E0CF-FC3F-83BD2C100441}"/>
              </a:ext>
            </a:extLst>
          </p:cNvPr>
          <p:cNvSpPr/>
          <p:nvPr/>
        </p:nvSpPr>
        <p:spPr>
          <a:xfrm>
            <a:off x="2105448" y="5651685"/>
            <a:ext cx="5760000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3C33A9-B5FB-096E-B97A-7864B8F25918}"/>
              </a:ext>
            </a:extLst>
          </p:cNvPr>
          <p:cNvSpPr/>
          <p:nvPr/>
        </p:nvSpPr>
        <p:spPr>
          <a:xfrm>
            <a:off x="2105448" y="6734663"/>
            <a:ext cx="4160885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B607BB-2CE4-5DD1-2909-5958762E9669}"/>
              </a:ext>
            </a:extLst>
          </p:cNvPr>
          <p:cNvCxnSpPr/>
          <p:nvPr/>
        </p:nvCxnSpPr>
        <p:spPr>
          <a:xfrm>
            <a:off x="6260191" y="5660256"/>
            <a:ext cx="0" cy="84240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DE715E9-6C54-2203-E15E-994F7A8577AC}"/>
              </a:ext>
            </a:extLst>
          </p:cNvPr>
          <p:cNvSpPr txBox="1"/>
          <p:nvPr/>
        </p:nvSpPr>
        <p:spPr>
          <a:xfrm>
            <a:off x="1187569" y="5746215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8E8712-046D-2C91-2AFA-F8169B21C538}"/>
              </a:ext>
            </a:extLst>
          </p:cNvPr>
          <p:cNvSpPr txBox="1"/>
          <p:nvPr/>
        </p:nvSpPr>
        <p:spPr>
          <a:xfrm>
            <a:off x="1187569" y="6835827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Z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2CED79-738C-CB76-1A24-B6B0ECA9DF64}"/>
              </a:ext>
            </a:extLst>
          </p:cNvPr>
          <p:cNvSpPr txBox="1"/>
          <p:nvPr/>
        </p:nvSpPr>
        <p:spPr>
          <a:xfrm>
            <a:off x="6715697" y="5770961"/>
            <a:ext cx="7099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773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E0726F9-4AEF-ECD1-E35A-F4176BFE3FD8}"/>
              </a:ext>
            </a:extLst>
          </p:cNvPr>
          <p:cNvSpPr/>
          <p:nvPr/>
        </p:nvSpPr>
        <p:spPr>
          <a:xfrm rot="10800000">
            <a:off x="8050048" y="5642115"/>
            <a:ext cx="216000" cy="1962000"/>
          </a:xfrm>
          <a:prstGeom prst="leftBracke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1E120-6FE6-70E0-AEB9-D5C55C561354}"/>
              </a:ext>
            </a:extLst>
          </p:cNvPr>
          <p:cNvSpPr txBox="1"/>
          <p:nvPr/>
        </p:nvSpPr>
        <p:spPr>
          <a:xfrm>
            <a:off x="8387406" y="6314584"/>
            <a:ext cx="770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C39E5-C927-E0CF-FC3F-83BD2C100441}"/>
              </a:ext>
            </a:extLst>
          </p:cNvPr>
          <p:cNvSpPr/>
          <p:nvPr/>
        </p:nvSpPr>
        <p:spPr>
          <a:xfrm>
            <a:off x="2105448" y="5651685"/>
            <a:ext cx="5760000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3C33A9-B5FB-096E-B97A-7864B8F25918}"/>
              </a:ext>
            </a:extLst>
          </p:cNvPr>
          <p:cNvSpPr/>
          <p:nvPr/>
        </p:nvSpPr>
        <p:spPr>
          <a:xfrm>
            <a:off x="2105448" y="6734663"/>
            <a:ext cx="4160885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B607BB-2CE4-5DD1-2909-5958762E9669}"/>
              </a:ext>
            </a:extLst>
          </p:cNvPr>
          <p:cNvCxnSpPr/>
          <p:nvPr/>
        </p:nvCxnSpPr>
        <p:spPr>
          <a:xfrm>
            <a:off x="6260191" y="5660256"/>
            <a:ext cx="0" cy="84240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BB44687-FDB3-F734-6F1F-D4ABDB2A3417}"/>
              </a:ext>
            </a:extLst>
          </p:cNvPr>
          <p:cNvSpPr txBox="1"/>
          <p:nvPr/>
        </p:nvSpPr>
        <p:spPr>
          <a:xfrm>
            <a:off x="3839341" y="5746216"/>
            <a:ext cx="6923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715E9-6C54-2203-E15E-994F7A8577AC}"/>
              </a:ext>
            </a:extLst>
          </p:cNvPr>
          <p:cNvSpPr txBox="1"/>
          <p:nvPr/>
        </p:nvSpPr>
        <p:spPr>
          <a:xfrm>
            <a:off x="1187569" y="5746215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8E8712-046D-2C91-2AFA-F8169B21C538}"/>
              </a:ext>
            </a:extLst>
          </p:cNvPr>
          <p:cNvSpPr txBox="1"/>
          <p:nvPr/>
        </p:nvSpPr>
        <p:spPr>
          <a:xfrm>
            <a:off x="1187569" y="6835827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Z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2CED79-738C-CB76-1A24-B6B0ECA9DF64}"/>
              </a:ext>
            </a:extLst>
          </p:cNvPr>
          <p:cNvSpPr txBox="1"/>
          <p:nvPr/>
        </p:nvSpPr>
        <p:spPr>
          <a:xfrm>
            <a:off x="6715697" y="5770961"/>
            <a:ext cx="7099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5769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E0726F9-4AEF-ECD1-E35A-F4176BFE3FD8}"/>
              </a:ext>
            </a:extLst>
          </p:cNvPr>
          <p:cNvSpPr/>
          <p:nvPr/>
        </p:nvSpPr>
        <p:spPr>
          <a:xfrm rot="10800000">
            <a:off x="8050048" y="5642115"/>
            <a:ext cx="216000" cy="1962000"/>
          </a:xfrm>
          <a:prstGeom prst="leftBracke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1E120-6FE6-70E0-AEB9-D5C55C561354}"/>
              </a:ext>
            </a:extLst>
          </p:cNvPr>
          <p:cNvSpPr txBox="1"/>
          <p:nvPr/>
        </p:nvSpPr>
        <p:spPr>
          <a:xfrm>
            <a:off x="8387406" y="6314584"/>
            <a:ext cx="770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C39E5-C927-E0CF-FC3F-83BD2C100441}"/>
              </a:ext>
            </a:extLst>
          </p:cNvPr>
          <p:cNvSpPr/>
          <p:nvPr/>
        </p:nvSpPr>
        <p:spPr>
          <a:xfrm>
            <a:off x="2105448" y="5651685"/>
            <a:ext cx="5760000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3C33A9-B5FB-096E-B97A-7864B8F25918}"/>
              </a:ext>
            </a:extLst>
          </p:cNvPr>
          <p:cNvSpPr/>
          <p:nvPr/>
        </p:nvSpPr>
        <p:spPr>
          <a:xfrm>
            <a:off x="2105448" y="6734663"/>
            <a:ext cx="4160885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B607BB-2CE4-5DD1-2909-5958762E9669}"/>
              </a:ext>
            </a:extLst>
          </p:cNvPr>
          <p:cNvCxnSpPr/>
          <p:nvPr/>
        </p:nvCxnSpPr>
        <p:spPr>
          <a:xfrm>
            <a:off x="6260191" y="5660256"/>
            <a:ext cx="0" cy="84240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DE715E9-6C54-2203-E15E-994F7A8577AC}"/>
              </a:ext>
            </a:extLst>
          </p:cNvPr>
          <p:cNvSpPr txBox="1"/>
          <p:nvPr/>
        </p:nvSpPr>
        <p:spPr>
          <a:xfrm>
            <a:off x="1187569" y="5746215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8E8712-046D-2C91-2AFA-F8169B21C538}"/>
              </a:ext>
            </a:extLst>
          </p:cNvPr>
          <p:cNvSpPr txBox="1"/>
          <p:nvPr/>
        </p:nvSpPr>
        <p:spPr>
          <a:xfrm>
            <a:off x="1187569" y="6835827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Z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2CED79-738C-CB76-1A24-B6B0ECA9DF64}"/>
              </a:ext>
            </a:extLst>
          </p:cNvPr>
          <p:cNvSpPr txBox="1"/>
          <p:nvPr/>
        </p:nvSpPr>
        <p:spPr>
          <a:xfrm>
            <a:off x="6715697" y="5770961"/>
            <a:ext cx="7099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263522-8166-A000-CC60-203DBF8ACF26}"/>
              </a:ext>
            </a:extLst>
          </p:cNvPr>
          <p:cNvSpPr txBox="1"/>
          <p:nvPr/>
        </p:nvSpPr>
        <p:spPr>
          <a:xfrm>
            <a:off x="10627984" y="6287756"/>
            <a:ext cx="53046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Answer: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5 cupcakes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23F133-1F87-E09A-D2C0-AAD0273C0A0C}"/>
              </a:ext>
            </a:extLst>
          </p:cNvPr>
          <p:cNvSpPr txBox="1"/>
          <p:nvPr/>
        </p:nvSpPr>
        <p:spPr>
          <a:xfrm>
            <a:off x="3839341" y="5746216"/>
            <a:ext cx="6923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057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444174-8416-C1DD-0DD2-298F06353E90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Eve has £30.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£8 less than Kim.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much money does Kim have?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57658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444174-8416-C1DD-0DD2-298F06353E90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Eve has £30.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£8 less than Kim.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much money does Kim have?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66DA93-E196-C156-B219-7E248ACBAD89}"/>
              </a:ext>
            </a:extLst>
          </p:cNvPr>
          <p:cNvSpPr/>
          <p:nvPr/>
        </p:nvSpPr>
        <p:spPr>
          <a:xfrm>
            <a:off x="5699923" y="4804671"/>
            <a:ext cx="4403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57"/>
              </a:spcAft>
            </a:pPr>
            <a:r>
              <a:rPr lang="en-GB" sz="3600" b="1" i="1" dirty="0">
                <a:latin typeface="Century Gothic" panose="020B0502020202020204" pitchFamily="34" charset="0"/>
              </a:rPr>
              <a:t>Which bar model?</a:t>
            </a:r>
            <a:endParaRPr lang="en-GB" sz="36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B9934-0D55-89F6-390F-24F483439546}"/>
              </a:ext>
            </a:extLst>
          </p:cNvPr>
          <p:cNvSpPr txBox="1"/>
          <p:nvPr/>
        </p:nvSpPr>
        <p:spPr>
          <a:xfrm>
            <a:off x="4836917" y="7900424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£8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7FBCC9-F4CB-634D-05AB-BA7CA70E9195}"/>
              </a:ext>
            </a:extLst>
          </p:cNvPr>
          <p:cNvCxnSpPr>
            <a:cxnSpLocks/>
          </p:cNvCxnSpPr>
          <p:nvPr/>
        </p:nvCxnSpPr>
        <p:spPr>
          <a:xfrm flipH="1">
            <a:off x="5134028" y="5569296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5618C94-8A16-6C09-8FAC-2E36CE77FCA1}"/>
              </a:ext>
            </a:extLst>
          </p:cNvPr>
          <p:cNvSpPr/>
          <p:nvPr/>
        </p:nvSpPr>
        <p:spPr>
          <a:xfrm>
            <a:off x="1266627" y="6527684"/>
            <a:ext cx="4757658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A9F8F0-3871-11BF-1614-2484215A8F84}"/>
              </a:ext>
            </a:extLst>
          </p:cNvPr>
          <p:cNvCxnSpPr/>
          <p:nvPr/>
        </p:nvCxnSpPr>
        <p:spPr>
          <a:xfrm>
            <a:off x="4684788" y="7847694"/>
            <a:ext cx="1332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24319DE-D37B-331C-0121-801D3F3F3CBF}"/>
              </a:ext>
            </a:extLst>
          </p:cNvPr>
          <p:cNvSpPr/>
          <p:nvPr/>
        </p:nvSpPr>
        <p:spPr>
          <a:xfrm>
            <a:off x="1272564" y="7640627"/>
            <a:ext cx="3369600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1D4D3-E1D2-FD42-B947-44AEF9D104EE}"/>
              </a:ext>
            </a:extLst>
          </p:cNvPr>
          <p:cNvSpPr txBox="1"/>
          <p:nvPr/>
        </p:nvSpPr>
        <p:spPr>
          <a:xfrm>
            <a:off x="537884" y="6605699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E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88046B-E046-3518-B270-1DF7FC7E6ED4}"/>
              </a:ext>
            </a:extLst>
          </p:cNvPr>
          <p:cNvSpPr txBox="1"/>
          <p:nvPr/>
        </p:nvSpPr>
        <p:spPr>
          <a:xfrm>
            <a:off x="551330" y="7746171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2550E4E-0A4F-6E06-639F-29BA659B3B4A}"/>
              </a:ext>
            </a:extLst>
          </p:cNvPr>
          <p:cNvCxnSpPr>
            <a:cxnSpLocks/>
          </p:cNvCxnSpPr>
          <p:nvPr/>
        </p:nvCxnSpPr>
        <p:spPr>
          <a:xfrm>
            <a:off x="9372229" y="5567630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52A9334-2887-E96D-1F17-DEC75355FA3C}"/>
              </a:ext>
            </a:extLst>
          </p:cNvPr>
          <p:cNvSpPr txBox="1"/>
          <p:nvPr/>
        </p:nvSpPr>
        <p:spPr>
          <a:xfrm>
            <a:off x="14576102" y="643470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£8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D52344-6EA8-0648-F2C5-20D7758DEA24}"/>
              </a:ext>
            </a:extLst>
          </p:cNvPr>
          <p:cNvSpPr/>
          <p:nvPr/>
        </p:nvSpPr>
        <p:spPr>
          <a:xfrm>
            <a:off x="9620771" y="6527684"/>
            <a:ext cx="4757658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C8685B6-24D5-0FE9-D4B5-317C7485ED21}"/>
              </a:ext>
            </a:extLst>
          </p:cNvPr>
          <p:cNvCxnSpPr/>
          <p:nvPr/>
        </p:nvCxnSpPr>
        <p:spPr>
          <a:xfrm>
            <a:off x="14423973" y="7135003"/>
            <a:ext cx="1332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02208B12-2BF3-8794-AE34-2BD714B37CF0}"/>
              </a:ext>
            </a:extLst>
          </p:cNvPr>
          <p:cNvSpPr/>
          <p:nvPr/>
        </p:nvSpPr>
        <p:spPr>
          <a:xfrm>
            <a:off x="9626707" y="7640627"/>
            <a:ext cx="6129265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313321-18D9-5322-DA9A-7BF084EFD0BA}"/>
              </a:ext>
            </a:extLst>
          </p:cNvPr>
          <p:cNvSpPr txBox="1"/>
          <p:nvPr/>
        </p:nvSpPr>
        <p:spPr>
          <a:xfrm>
            <a:off x="8892028" y="6605699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E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3FA9F3-41A8-7541-985B-2DDD455289A3}"/>
              </a:ext>
            </a:extLst>
          </p:cNvPr>
          <p:cNvSpPr txBox="1"/>
          <p:nvPr/>
        </p:nvSpPr>
        <p:spPr>
          <a:xfrm>
            <a:off x="8905474" y="7746171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316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444174-8416-C1DD-0DD2-298F06353E90}"/>
              </a:ext>
            </a:extLst>
          </p:cNvPr>
          <p:cNvSpPr/>
          <p:nvPr/>
        </p:nvSpPr>
        <p:spPr>
          <a:xfrm>
            <a:off x="467327" y="1426585"/>
            <a:ext cx="151307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Mo has 400</a:t>
            </a:r>
            <a:r>
              <a:rPr lang="en-GB" sz="1000" dirty="0">
                <a:latin typeface="Century Gothic" panose="020B0502020202020204" pitchFamily="34" charset="0"/>
              </a:rPr>
              <a:t> </a:t>
            </a:r>
            <a:r>
              <a:rPr lang="en-GB" sz="4400" dirty="0">
                <a:latin typeface="Century Gothic" panose="020B0502020202020204" pitchFamily="34" charset="0"/>
              </a:rPr>
              <a:t>ml of orange juice.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Raja has 80</a:t>
            </a:r>
            <a:r>
              <a:rPr lang="en-GB" sz="1000" dirty="0">
                <a:latin typeface="Century Gothic" panose="020B0502020202020204" pitchFamily="34" charset="0"/>
              </a:rPr>
              <a:t> </a:t>
            </a:r>
            <a:r>
              <a:rPr lang="en-GB" sz="4400" dirty="0">
                <a:latin typeface="Century Gothic" panose="020B0502020202020204" pitchFamily="34" charset="0"/>
              </a:rPr>
              <a:t>ml less orange juice than Raja.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much orange juice do Mo and Raja have in total?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6122546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444174-8416-C1DD-0DD2-298F06353E90}"/>
              </a:ext>
            </a:extLst>
          </p:cNvPr>
          <p:cNvSpPr/>
          <p:nvPr/>
        </p:nvSpPr>
        <p:spPr>
          <a:xfrm>
            <a:off x="467327" y="1426585"/>
            <a:ext cx="151307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Mo has 400</a:t>
            </a:r>
            <a:r>
              <a:rPr lang="en-GB" sz="1000" dirty="0">
                <a:latin typeface="Century Gothic" panose="020B0502020202020204" pitchFamily="34" charset="0"/>
              </a:rPr>
              <a:t> </a:t>
            </a:r>
            <a:r>
              <a:rPr lang="en-GB" sz="4400" dirty="0">
                <a:latin typeface="Century Gothic" panose="020B0502020202020204" pitchFamily="34" charset="0"/>
              </a:rPr>
              <a:t>ml of orange juice.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Raja has 80</a:t>
            </a:r>
            <a:r>
              <a:rPr lang="en-GB" sz="1000" dirty="0">
                <a:latin typeface="Century Gothic" panose="020B0502020202020204" pitchFamily="34" charset="0"/>
              </a:rPr>
              <a:t> </a:t>
            </a:r>
            <a:r>
              <a:rPr lang="en-GB" sz="4400" dirty="0">
                <a:latin typeface="Century Gothic" panose="020B0502020202020204" pitchFamily="34" charset="0"/>
              </a:rPr>
              <a:t>ml less orange juice than Raja.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much orange juice do Mo and Raja have in total?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66DA93-E196-C156-B219-7E248ACBAD89}"/>
              </a:ext>
            </a:extLst>
          </p:cNvPr>
          <p:cNvSpPr/>
          <p:nvPr/>
        </p:nvSpPr>
        <p:spPr>
          <a:xfrm>
            <a:off x="5955416" y="4804671"/>
            <a:ext cx="4403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57"/>
              </a:spcAft>
            </a:pPr>
            <a:r>
              <a:rPr lang="en-GB" sz="3600" b="1" i="1" dirty="0">
                <a:latin typeface="Century Gothic" panose="020B0502020202020204" pitchFamily="34" charset="0"/>
              </a:rPr>
              <a:t>Which bar model?</a:t>
            </a:r>
            <a:endParaRPr lang="en-GB" sz="36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B9934-0D55-89F6-390F-24F483439546}"/>
              </a:ext>
            </a:extLst>
          </p:cNvPr>
          <p:cNvSpPr txBox="1"/>
          <p:nvPr/>
        </p:nvSpPr>
        <p:spPr>
          <a:xfrm>
            <a:off x="4917599" y="7900424"/>
            <a:ext cx="133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80ml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7FBCC9-F4CB-634D-05AB-BA7CA70E9195}"/>
              </a:ext>
            </a:extLst>
          </p:cNvPr>
          <p:cNvCxnSpPr>
            <a:cxnSpLocks/>
          </p:cNvCxnSpPr>
          <p:nvPr/>
        </p:nvCxnSpPr>
        <p:spPr>
          <a:xfrm flipH="1">
            <a:off x="5389521" y="5569296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5618C94-8A16-6C09-8FAC-2E36CE77FCA1}"/>
              </a:ext>
            </a:extLst>
          </p:cNvPr>
          <p:cNvSpPr/>
          <p:nvPr/>
        </p:nvSpPr>
        <p:spPr>
          <a:xfrm>
            <a:off x="1374203" y="6527684"/>
            <a:ext cx="4824000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400ml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A9F8F0-3871-11BF-1614-2484215A8F84}"/>
              </a:ext>
            </a:extLst>
          </p:cNvPr>
          <p:cNvCxnSpPr/>
          <p:nvPr/>
        </p:nvCxnSpPr>
        <p:spPr>
          <a:xfrm>
            <a:off x="4980622" y="7847694"/>
            <a:ext cx="122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24319DE-D37B-331C-0121-801D3F3F3CBF}"/>
              </a:ext>
            </a:extLst>
          </p:cNvPr>
          <p:cNvSpPr/>
          <p:nvPr/>
        </p:nvSpPr>
        <p:spPr>
          <a:xfrm>
            <a:off x="1380139" y="7640627"/>
            <a:ext cx="3537459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1D4D3-E1D2-FD42-B947-44AEF9D104EE}"/>
              </a:ext>
            </a:extLst>
          </p:cNvPr>
          <p:cNvSpPr txBox="1"/>
          <p:nvPr/>
        </p:nvSpPr>
        <p:spPr>
          <a:xfrm>
            <a:off x="645460" y="6605699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88046B-E046-3518-B270-1DF7FC7E6ED4}"/>
              </a:ext>
            </a:extLst>
          </p:cNvPr>
          <p:cNvSpPr txBox="1"/>
          <p:nvPr/>
        </p:nvSpPr>
        <p:spPr>
          <a:xfrm>
            <a:off x="658906" y="7746171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2550E4E-0A4F-6E06-639F-29BA659B3B4A}"/>
              </a:ext>
            </a:extLst>
          </p:cNvPr>
          <p:cNvCxnSpPr>
            <a:cxnSpLocks/>
          </p:cNvCxnSpPr>
          <p:nvPr/>
        </p:nvCxnSpPr>
        <p:spPr>
          <a:xfrm>
            <a:off x="9627722" y="5567630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89A4D18-46DC-4F94-37AA-9476E7094A7D}"/>
              </a:ext>
            </a:extLst>
          </p:cNvPr>
          <p:cNvSpPr txBox="1"/>
          <p:nvPr/>
        </p:nvSpPr>
        <p:spPr>
          <a:xfrm>
            <a:off x="13669277" y="7900424"/>
            <a:ext cx="133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80ml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514E36-4FA1-962D-7922-4A15532A7A04}"/>
              </a:ext>
            </a:extLst>
          </p:cNvPr>
          <p:cNvSpPr/>
          <p:nvPr/>
        </p:nvSpPr>
        <p:spPr>
          <a:xfrm>
            <a:off x="10125881" y="6527684"/>
            <a:ext cx="4824000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400ml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5B6AEA-D0B5-35DE-8622-5B61D1098C92}"/>
              </a:ext>
            </a:extLst>
          </p:cNvPr>
          <p:cNvCxnSpPr/>
          <p:nvPr/>
        </p:nvCxnSpPr>
        <p:spPr>
          <a:xfrm>
            <a:off x="13732300" y="7847694"/>
            <a:ext cx="122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A38F7F3-F84E-7750-2B1A-9280667FF7EB}"/>
              </a:ext>
            </a:extLst>
          </p:cNvPr>
          <p:cNvSpPr/>
          <p:nvPr/>
        </p:nvSpPr>
        <p:spPr>
          <a:xfrm>
            <a:off x="10131817" y="7640627"/>
            <a:ext cx="353745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45324E-A02A-94C7-2C87-4EFD2CE7C3DC}"/>
              </a:ext>
            </a:extLst>
          </p:cNvPr>
          <p:cNvSpPr txBox="1"/>
          <p:nvPr/>
        </p:nvSpPr>
        <p:spPr>
          <a:xfrm>
            <a:off x="9397138" y="6605699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M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9D9B6D-5EB1-7C25-3258-D0AC54A8B582}"/>
              </a:ext>
            </a:extLst>
          </p:cNvPr>
          <p:cNvSpPr txBox="1"/>
          <p:nvPr/>
        </p:nvSpPr>
        <p:spPr>
          <a:xfrm>
            <a:off x="9410584" y="7746171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AA7A6284-724C-79F0-7916-412E627CF8FA}"/>
              </a:ext>
            </a:extLst>
          </p:cNvPr>
          <p:cNvSpPr/>
          <p:nvPr/>
        </p:nvSpPr>
        <p:spPr>
          <a:xfrm rot="10800000">
            <a:off x="15093093" y="6525037"/>
            <a:ext cx="216000" cy="1951200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5FA3AE-D8CA-AC37-A15C-5BFF1F48086B}"/>
              </a:ext>
            </a:extLst>
          </p:cNvPr>
          <p:cNvSpPr txBox="1"/>
          <p:nvPr/>
        </p:nvSpPr>
        <p:spPr>
          <a:xfrm>
            <a:off x="15430451" y="7186706"/>
            <a:ext cx="4347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499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444174-8416-C1DD-0DD2-298F06353E90}"/>
              </a:ext>
            </a:extLst>
          </p:cNvPr>
          <p:cNvSpPr/>
          <p:nvPr/>
        </p:nvSpPr>
        <p:spPr>
          <a:xfrm>
            <a:off x="467327" y="1426585"/>
            <a:ext cx="151307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Tom and Lee have £40 in total.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Tom has £10 more than Lee.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much money does Lee have?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492558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A444174-8416-C1DD-0DD2-298F06353E90}"/>
              </a:ext>
            </a:extLst>
          </p:cNvPr>
          <p:cNvSpPr/>
          <p:nvPr/>
        </p:nvSpPr>
        <p:spPr>
          <a:xfrm>
            <a:off x="467327" y="1426585"/>
            <a:ext cx="151307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Tom and Lee have £40 in total.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Tom has £10 more than Lee.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much money does Lee have?</a:t>
            </a:r>
            <a:endParaRPr lang="en-GB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66DA93-E196-C156-B219-7E248ACBAD89}"/>
              </a:ext>
            </a:extLst>
          </p:cNvPr>
          <p:cNvSpPr/>
          <p:nvPr/>
        </p:nvSpPr>
        <p:spPr>
          <a:xfrm>
            <a:off x="5928522" y="4804671"/>
            <a:ext cx="4403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57"/>
              </a:spcAft>
            </a:pPr>
            <a:r>
              <a:rPr lang="en-GB" sz="3600" b="1" i="1" dirty="0">
                <a:latin typeface="Century Gothic" panose="020B0502020202020204" pitchFamily="34" charset="0"/>
              </a:rPr>
              <a:t>Which bar model?</a:t>
            </a:r>
            <a:endParaRPr lang="en-GB" sz="36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9B9934-0D55-89F6-390F-24F483439546}"/>
              </a:ext>
            </a:extLst>
          </p:cNvPr>
          <p:cNvSpPr txBox="1"/>
          <p:nvPr/>
        </p:nvSpPr>
        <p:spPr>
          <a:xfrm>
            <a:off x="4984834" y="7900424"/>
            <a:ext cx="10378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7FBCC9-F4CB-634D-05AB-BA7CA70E9195}"/>
              </a:ext>
            </a:extLst>
          </p:cNvPr>
          <p:cNvCxnSpPr>
            <a:cxnSpLocks/>
          </p:cNvCxnSpPr>
          <p:nvPr/>
        </p:nvCxnSpPr>
        <p:spPr>
          <a:xfrm flipH="1">
            <a:off x="5362627" y="5569296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95618C94-8A16-6C09-8FAC-2E36CE77FCA1}"/>
              </a:ext>
            </a:extLst>
          </p:cNvPr>
          <p:cNvSpPr/>
          <p:nvPr/>
        </p:nvSpPr>
        <p:spPr>
          <a:xfrm>
            <a:off x="1374203" y="6527684"/>
            <a:ext cx="4824000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£40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A9F8F0-3871-11BF-1614-2484215A8F84}"/>
              </a:ext>
            </a:extLst>
          </p:cNvPr>
          <p:cNvCxnSpPr/>
          <p:nvPr/>
        </p:nvCxnSpPr>
        <p:spPr>
          <a:xfrm>
            <a:off x="4819258" y="7847694"/>
            <a:ext cx="13824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24319DE-D37B-331C-0121-801D3F3F3CBF}"/>
              </a:ext>
            </a:extLst>
          </p:cNvPr>
          <p:cNvSpPr/>
          <p:nvPr/>
        </p:nvSpPr>
        <p:spPr>
          <a:xfrm>
            <a:off x="1380139" y="7640627"/>
            <a:ext cx="3389051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1D4D3-E1D2-FD42-B947-44AEF9D104EE}"/>
              </a:ext>
            </a:extLst>
          </p:cNvPr>
          <p:cNvSpPr txBox="1"/>
          <p:nvPr/>
        </p:nvSpPr>
        <p:spPr>
          <a:xfrm>
            <a:off x="645460" y="6605699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88046B-E046-3518-B270-1DF7FC7E6ED4}"/>
              </a:ext>
            </a:extLst>
          </p:cNvPr>
          <p:cNvSpPr txBox="1"/>
          <p:nvPr/>
        </p:nvSpPr>
        <p:spPr>
          <a:xfrm>
            <a:off x="658906" y="7746171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L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2550E4E-0A4F-6E06-639F-29BA659B3B4A}"/>
              </a:ext>
            </a:extLst>
          </p:cNvPr>
          <p:cNvCxnSpPr>
            <a:cxnSpLocks/>
          </p:cNvCxnSpPr>
          <p:nvPr/>
        </p:nvCxnSpPr>
        <p:spPr>
          <a:xfrm>
            <a:off x="9600828" y="5567630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Left Bracket 17">
            <a:extLst>
              <a:ext uri="{FF2B5EF4-FFF2-40B4-BE49-F238E27FC236}">
                <a16:creationId xmlns:a16="http://schemas.microsoft.com/office/drawing/2014/main" id="{AA7A6284-724C-79F0-7916-412E627CF8FA}"/>
              </a:ext>
            </a:extLst>
          </p:cNvPr>
          <p:cNvSpPr/>
          <p:nvPr/>
        </p:nvSpPr>
        <p:spPr>
          <a:xfrm rot="10800000">
            <a:off x="14662789" y="6525037"/>
            <a:ext cx="216000" cy="1951200"/>
          </a:xfrm>
          <a:prstGeom prst="leftBracke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65FA3AE-D8CA-AC37-A15C-5BFF1F48086B}"/>
              </a:ext>
            </a:extLst>
          </p:cNvPr>
          <p:cNvSpPr txBox="1"/>
          <p:nvPr/>
        </p:nvSpPr>
        <p:spPr>
          <a:xfrm>
            <a:off x="15000146" y="7186706"/>
            <a:ext cx="10378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£40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801B93-8781-780C-4931-BA201FDB35EF}"/>
              </a:ext>
            </a:extLst>
          </p:cNvPr>
          <p:cNvSpPr txBox="1"/>
          <p:nvPr/>
        </p:nvSpPr>
        <p:spPr>
          <a:xfrm>
            <a:off x="13287720" y="7900424"/>
            <a:ext cx="10378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£10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EC1146F-B4E8-F1AF-EEA5-A3A038F21195}"/>
              </a:ext>
            </a:extLst>
          </p:cNvPr>
          <p:cNvSpPr/>
          <p:nvPr/>
        </p:nvSpPr>
        <p:spPr>
          <a:xfrm>
            <a:off x="9677089" y="6527684"/>
            <a:ext cx="4824000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6AEFFEA-4832-BB93-5EB3-B4905910AD37}"/>
              </a:ext>
            </a:extLst>
          </p:cNvPr>
          <p:cNvCxnSpPr/>
          <p:nvPr/>
        </p:nvCxnSpPr>
        <p:spPr>
          <a:xfrm>
            <a:off x="13122144" y="7847694"/>
            <a:ext cx="13824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E55B353-42A1-2AFE-995D-32AD578CD353}"/>
              </a:ext>
            </a:extLst>
          </p:cNvPr>
          <p:cNvSpPr/>
          <p:nvPr/>
        </p:nvSpPr>
        <p:spPr>
          <a:xfrm>
            <a:off x="9683025" y="7640627"/>
            <a:ext cx="3389051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B4516B8-A10C-5A66-2A02-6D3EE0A6FF0E}"/>
              </a:ext>
            </a:extLst>
          </p:cNvPr>
          <p:cNvSpPr txBox="1"/>
          <p:nvPr/>
        </p:nvSpPr>
        <p:spPr>
          <a:xfrm>
            <a:off x="8948346" y="6605699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C779635-C6CE-A574-D39E-4C0ABF5BDF25}"/>
              </a:ext>
            </a:extLst>
          </p:cNvPr>
          <p:cNvSpPr txBox="1"/>
          <p:nvPr/>
        </p:nvSpPr>
        <p:spPr>
          <a:xfrm>
            <a:off x="8961792" y="7746171"/>
            <a:ext cx="5098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7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314DE5-A423-15A7-92B2-50C7A8C5F138}"/>
              </a:ext>
            </a:extLst>
          </p:cNvPr>
          <p:cNvSpPr/>
          <p:nvPr/>
        </p:nvSpPr>
        <p:spPr>
          <a:xfrm>
            <a:off x="467327" y="1426585"/>
            <a:ext cx="15279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Alice has 25 stickers.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7 more stickers than Lucy.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stickers do Alice and Lucy have altogether?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70036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70668FC-926E-1DB3-1CEC-15B5E0EE7AE3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AF4E75-C6E0-9A85-113D-C3A98ABA001C}"/>
              </a:ext>
            </a:extLst>
          </p:cNvPr>
          <p:cNvSpPr/>
          <p:nvPr/>
        </p:nvSpPr>
        <p:spPr>
          <a:xfrm>
            <a:off x="3462316" y="2487579"/>
            <a:ext cx="7776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5AFE2E-F3DE-B3CF-846C-08B401C4F151}"/>
              </a:ext>
            </a:extLst>
          </p:cNvPr>
          <p:cNvSpPr/>
          <p:nvPr/>
        </p:nvSpPr>
        <p:spPr>
          <a:xfrm>
            <a:off x="503964" y="2425455"/>
            <a:ext cx="13319611" cy="756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B3B3AC-6749-191D-3F34-DCEE8D0EAEEC}"/>
              </a:ext>
            </a:extLst>
          </p:cNvPr>
          <p:cNvSpPr txBox="1"/>
          <p:nvPr/>
        </p:nvSpPr>
        <p:spPr>
          <a:xfrm>
            <a:off x="12195601" y="4037268"/>
            <a:ext cx="41291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C2F2585-5C63-24FD-B96B-463DA264A008}"/>
              </a:ext>
            </a:extLst>
          </p:cNvPr>
          <p:cNvCxnSpPr>
            <a:cxnSpLocks/>
          </p:cNvCxnSpPr>
          <p:nvPr/>
        </p:nvCxnSpPr>
        <p:spPr>
          <a:xfrm flipH="1" flipV="1">
            <a:off x="12400260" y="2916822"/>
            <a:ext cx="1060246" cy="1080105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440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AF4E75-C6E0-9A85-113D-C3A98ABA001C}"/>
              </a:ext>
            </a:extLst>
          </p:cNvPr>
          <p:cNvSpPr/>
          <p:nvPr/>
        </p:nvSpPr>
        <p:spPr>
          <a:xfrm>
            <a:off x="3462316" y="2487579"/>
            <a:ext cx="7776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588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AF4E75-C6E0-9A85-113D-C3A98ABA001C}"/>
              </a:ext>
            </a:extLst>
          </p:cNvPr>
          <p:cNvSpPr/>
          <p:nvPr/>
        </p:nvSpPr>
        <p:spPr>
          <a:xfrm>
            <a:off x="3462316" y="2487579"/>
            <a:ext cx="7776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564F4E-1E4D-023B-5DCC-D6A972BD7EBF}"/>
              </a:ext>
            </a:extLst>
          </p:cNvPr>
          <p:cNvSpPr/>
          <p:nvPr/>
        </p:nvSpPr>
        <p:spPr>
          <a:xfrm>
            <a:off x="740553" y="6158518"/>
            <a:ext cx="1292165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Give a possible answer.</a:t>
            </a:r>
          </a:p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There must be fewer than… children in KS1.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2680155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778895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190889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56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190889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F4A79D-9169-651A-94B4-79BC3A2B32AA}"/>
              </a:ext>
            </a:extLst>
          </p:cNvPr>
          <p:cNvSpPr txBox="1"/>
          <p:nvPr/>
        </p:nvSpPr>
        <p:spPr>
          <a:xfrm>
            <a:off x="5596217" y="7930857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0203531-A7D8-09E3-C1A4-233D98E14F11}"/>
              </a:ext>
            </a:extLst>
          </p:cNvPr>
          <p:cNvCxnSpPr/>
          <p:nvPr/>
        </p:nvCxnSpPr>
        <p:spPr>
          <a:xfrm>
            <a:off x="4934637" y="7891190"/>
            <a:ext cx="2340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757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190889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4892818" y="6473336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5730605" y="6644649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72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190889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4892818" y="6473336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5730605" y="6644649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9CFFEF-85FA-F2F6-768E-E6235FC50EB2}"/>
              </a:ext>
            </a:extLst>
          </p:cNvPr>
          <p:cNvCxnSpPr>
            <a:cxnSpLocks/>
          </p:cNvCxnSpPr>
          <p:nvPr/>
        </p:nvCxnSpPr>
        <p:spPr>
          <a:xfrm flipH="1">
            <a:off x="3591715" y="5774881"/>
            <a:ext cx="1522893" cy="1258486"/>
          </a:xfrm>
          <a:prstGeom prst="straightConnector1">
            <a:avLst/>
          </a:prstGeom>
          <a:ln w="57150" cap="rnd">
            <a:solidFill>
              <a:schemeClr val="accent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A4744F-55A4-7AED-4028-E7671949BADE}"/>
              </a:ext>
            </a:extLst>
          </p:cNvPr>
          <p:cNvCxnSpPr>
            <a:cxnSpLocks/>
          </p:cNvCxnSpPr>
          <p:nvPr/>
        </p:nvCxnSpPr>
        <p:spPr>
          <a:xfrm flipH="1">
            <a:off x="3624882" y="5838892"/>
            <a:ext cx="1588280" cy="2322548"/>
          </a:xfrm>
          <a:prstGeom prst="straightConnector1">
            <a:avLst/>
          </a:prstGeom>
          <a:ln w="57150" cap="rnd">
            <a:solidFill>
              <a:schemeClr val="accent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C6E37E8-F3D8-9753-2585-6295BB0A93CB}"/>
              </a:ext>
            </a:extLst>
          </p:cNvPr>
          <p:cNvSpPr txBox="1"/>
          <p:nvPr/>
        </p:nvSpPr>
        <p:spPr>
          <a:xfrm>
            <a:off x="5235416" y="5320471"/>
            <a:ext cx="66798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value of these boxes is…</a:t>
            </a:r>
            <a:endParaRPr lang="en-GB" sz="36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267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190889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4892818" y="6473336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5730605" y="6644649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827AE1-73BF-AEF2-CC82-0CEC9EF402CB}"/>
              </a:ext>
            </a:extLst>
          </p:cNvPr>
          <p:cNvSpPr txBox="1"/>
          <p:nvPr/>
        </p:nvSpPr>
        <p:spPr>
          <a:xfrm>
            <a:off x="2792151" y="6637925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784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190889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4892818" y="6473336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5730605" y="6644649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827AE1-73BF-AEF2-CC82-0CEC9EF402CB}"/>
              </a:ext>
            </a:extLst>
          </p:cNvPr>
          <p:cNvSpPr txBox="1"/>
          <p:nvPr/>
        </p:nvSpPr>
        <p:spPr>
          <a:xfrm>
            <a:off x="2792151" y="6637925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0B62EA-9F5A-BB28-76B6-ABEBE8FE940E}"/>
              </a:ext>
            </a:extLst>
          </p:cNvPr>
          <p:cNvSpPr txBox="1"/>
          <p:nvPr/>
        </p:nvSpPr>
        <p:spPr>
          <a:xfrm>
            <a:off x="10390601" y="7207992"/>
            <a:ext cx="53046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Answer: </a:t>
            </a:r>
            <a:r>
              <a:rPr lang="en-US" sz="4000" dirty="0">
                <a:solidFill>
                  <a:schemeClr val="accent1"/>
                </a:solidFill>
                <a:latin typeface="Century Gothic" panose="020B0502020202020204" pitchFamily="34" charset="0"/>
              </a:rPr>
              <a:t>40 children</a:t>
            </a:r>
            <a:endParaRPr lang="en-GB" sz="40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0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314DE5-A423-15A7-92B2-50C7A8C5F138}"/>
              </a:ext>
            </a:extLst>
          </p:cNvPr>
          <p:cNvSpPr/>
          <p:nvPr/>
        </p:nvSpPr>
        <p:spPr>
          <a:xfrm>
            <a:off x="467327" y="1426585"/>
            <a:ext cx="15279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Alice has 25 stickers.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7 more stickers than Lucy.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stickers do Alice and Lucy have altogether?</a:t>
            </a:r>
            <a:endParaRPr lang="en-GB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1D04E6-0F82-0AE1-DD7D-63DF7600B819}"/>
              </a:ext>
            </a:extLst>
          </p:cNvPr>
          <p:cNvSpPr txBox="1"/>
          <p:nvPr/>
        </p:nvSpPr>
        <p:spPr>
          <a:xfrm>
            <a:off x="7601051" y="6999469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D7651-4B07-0B81-1FBA-7D202130CA69}"/>
              </a:ext>
            </a:extLst>
          </p:cNvPr>
          <p:cNvSpPr/>
          <p:nvPr/>
        </p:nvSpPr>
        <p:spPr>
          <a:xfrm>
            <a:off x="2152381" y="5532600"/>
            <a:ext cx="6918582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440491-43EC-7E65-25BF-40F50C9E3A65}"/>
              </a:ext>
            </a:extLst>
          </p:cNvPr>
          <p:cNvCxnSpPr/>
          <p:nvPr/>
        </p:nvCxnSpPr>
        <p:spPr>
          <a:xfrm>
            <a:off x="7251428" y="6933292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5B3EF1D-7430-169B-9260-019B072B108C}"/>
              </a:ext>
            </a:extLst>
          </p:cNvPr>
          <p:cNvSpPr/>
          <p:nvPr/>
        </p:nvSpPr>
        <p:spPr>
          <a:xfrm>
            <a:off x="2158319" y="6726225"/>
            <a:ext cx="5047551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5CBA7F-1F47-92DD-51A0-C0DA9A71AC65}"/>
              </a:ext>
            </a:extLst>
          </p:cNvPr>
          <p:cNvSpPr txBox="1"/>
          <p:nvPr/>
        </p:nvSpPr>
        <p:spPr>
          <a:xfrm>
            <a:off x="1331259" y="5650956"/>
            <a:ext cx="602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5E06E-2EF0-D955-11B6-8E0004175484}"/>
              </a:ext>
            </a:extLst>
          </p:cNvPr>
          <p:cNvSpPr txBox="1"/>
          <p:nvPr/>
        </p:nvSpPr>
        <p:spPr>
          <a:xfrm>
            <a:off x="1398494" y="6885557"/>
            <a:ext cx="481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73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258319" y="1426585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A731D87-3F2D-BC3C-ACF6-88E9AB1B4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339" y="2063372"/>
            <a:ext cx="5897845" cy="187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7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258319" y="1426585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49B13-6DBF-6384-EAD1-9BE17009E5EC}"/>
              </a:ext>
            </a:extLst>
          </p:cNvPr>
          <p:cNvSpPr/>
          <p:nvPr/>
        </p:nvSpPr>
        <p:spPr>
          <a:xfrm>
            <a:off x="258319" y="5463019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A731D87-3F2D-BC3C-ACF6-88E9AB1B4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339" y="2063372"/>
            <a:ext cx="5897845" cy="187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42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258319" y="1426585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49B13-6DBF-6384-EAD1-9BE17009E5EC}"/>
              </a:ext>
            </a:extLst>
          </p:cNvPr>
          <p:cNvSpPr/>
          <p:nvPr/>
        </p:nvSpPr>
        <p:spPr>
          <a:xfrm>
            <a:off x="258319" y="5463019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A731D87-3F2D-BC3C-ACF6-88E9AB1B4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339" y="2063372"/>
            <a:ext cx="5897845" cy="18709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78F83B5-8B03-A2A2-D9D8-A42C2AE78220}"/>
              </a:ext>
            </a:extLst>
          </p:cNvPr>
          <p:cNvSpPr/>
          <p:nvPr/>
        </p:nvSpPr>
        <p:spPr>
          <a:xfrm>
            <a:off x="11530800" y="5463019"/>
            <a:ext cx="446993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3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What’s the same?</a:t>
            </a:r>
          </a:p>
          <a:p>
            <a:pPr>
              <a:spcAft>
                <a:spcPts val="2400"/>
              </a:spcAft>
            </a:pPr>
            <a:r>
              <a:rPr lang="en-GB" sz="3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What’s different?</a:t>
            </a:r>
          </a:p>
          <a:p>
            <a:pPr>
              <a:spcAft>
                <a:spcPts val="2400"/>
              </a:spcAft>
            </a:pPr>
            <a:r>
              <a:rPr lang="en-GB" sz="3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The difference in the bar model will be…</a:t>
            </a:r>
          </a:p>
        </p:txBody>
      </p:sp>
    </p:spTree>
    <p:extLst>
      <p:ext uri="{BB962C8B-B14F-4D97-AF65-F5344CB8AC3E}">
        <p14:creationId xmlns:p14="http://schemas.microsoft.com/office/powerpoint/2010/main" val="11911084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4100282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708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1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708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F4A79D-9169-651A-94B4-79BC3A2B32AA}"/>
              </a:ext>
            </a:extLst>
          </p:cNvPr>
          <p:cNvSpPr txBox="1"/>
          <p:nvPr/>
        </p:nvSpPr>
        <p:spPr>
          <a:xfrm>
            <a:off x="5857477" y="7930857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0203531-A7D8-09E3-C1A4-233D98E14F11}"/>
              </a:ext>
            </a:extLst>
          </p:cNvPr>
          <p:cNvCxnSpPr/>
          <p:nvPr/>
        </p:nvCxnSpPr>
        <p:spPr>
          <a:xfrm>
            <a:off x="5457152" y="7891190"/>
            <a:ext cx="18108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4312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708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5415335" y="6473336"/>
            <a:ext cx="0" cy="93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6017271" y="6637632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028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708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5415335" y="6473336"/>
            <a:ext cx="0" cy="93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6017271" y="6637632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9CFFEF-85FA-F2F6-768E-E6235FC50EB2}"/>
              </a:ext>
            </a:extLst>
          </p:cNvPr>
          <p:cNvCxnSpPr>
            <a:cxnSpLocks/>
          </p:cNvCxnSpPr>
          <p:nvPr/>
        </p:nvCxnSpPr>
        <p:spPr>
          <a:xfrm flipH="1">
            <a:off x="3591715" y="5774881"/>
            <a:ext cx="1522893" cy="1258486"/>
          </a:xfrm>
          <a:prstGeom prst="straightConnector1">
            <a:avLst/>
          </a:prstGeom>
          <a:ln w="57150" cap="rnd">
            <a:solidFill>
              <a:srgbClr val="00B05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A4744F-55A4-7AED-4028-E7671949BADE}"/>
              </a:ext>
            </a:extLst>
          </p:cNvPr>
          <p:cNvCxnSpPr>
            <a:cxnSpLocks/>
          </p:cNvCxnSpPr>
          <p:nvPr/>
        </p:nvCxnSpPr>
        <p:spPr>
          <a:xfrm flipH="1">
            <a:off x="3624882" y="5838892"/>
            <a:ext cx="1588280" cy="2322548"/>
          </a:xfrm>
          <a:prstGeom prst="straightConnector1">
            <a:avLst/>
          </a:prstGeom>
          <a:ln w="57150" cap="rnd">
            <a:solidFill>
              <a:srgbClr val="00B05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C6E37E8-F3D8-9753-2585-6295BB0A93CB}"/>
              </a:ext>
            </a:extLst>
          </p:cNvPr>
          <p:cNvSpPr txBox="1"/>
          <p:nvPr/>
        </p:nvSpPr>
        <p:spPr>
          <a:xfrm>
            <a:off x="5235416" y="5320471"/>
            <a:ext cx="66798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The value of these boxes is…</a:t>
            </a:r>
            <a:endParaRPr lang="en-GB" sz="36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484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708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45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5415335" y="6473336"/>
            <a:ext cx="0" cy="93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6017271" y="6637632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827AE1-73BF-AEF2-CC82-0CEC9EF402CB}"/>
              </a:ext>
            </a:extLst>
          </p:cNvPr>
          <p:cNvSpPr txBox="1"/>
          <p:nvPr/>
        </p:nvSpPr>
        <p:spPr>
          <a:xfrm>
            <a:off x="3050707" y="664886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45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7035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467327" y="1426585"/>
            <a:ext cx="1585740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at Pickford Primary School?</a:t>
            </a:r>
            <a:endParaRPr lang="en-GB" sz="4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A7F396-9438-D0E5-AC9D-8FF4BB8A2587}"/>
              </a:ext>
            </a:extLst>
          </p:cNvPr>
          <p:cNvSpPr/>
          <p:nvPr/>
        </p:nvSpPr>
        <p:spPr>
          <a:xfrm>
            <a:off x="1701746" y="6499815"/>
            <a:ext cx="5562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9EC22-D23A-64CE-C498-21164DEC2C8A}"/>
              </a:ext>
            </a:extLst>
          </p:cNvPr>
          <p:cNvSpPr/>
          <p:nvPr/>
        </p:nvSpPr>
        <p:spPr>
          <a:xfrm>
            <a:off x="1707682" y="7693440"/>
            <a:ext cx="3708000" cy="936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45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BA4F24-61E5-BF13-485E-8567ADC61CBD}"/>
              </a:ext>
            </a:extLst>
          </p:cNvPr>
          <p:cNvSpPr txBox="1"/>
          <p:nvPr/>
        </p:nvSpPr>
        <p:spPr>
          <a:xfrm>
            <a:off x="467327" y="6618171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KS2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68BDD6-DF8B-A920-D23D-0DD60FA419CE}"/>
              </a:ext>
            </a:extLst>
          </p:cNvPr>
          <p:cNvSpPr txBox="1"/>
          <p:nvPr/>
        </p:nvSpPr>
        <p:spPr>
          <a:xfrm>
            <a:off x="467326" y="7852772"/>
            <a:ext cx="1028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KS1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0F144B53-DDBD-E98E-2249-CF2AD863A719}"/>
              </a:ext>
            </a:extLst>
          </p:cNvPr>
          <p:cNvSpPr/>
          <p:nvPr/>
        </p:nvSpPr>
        <p:spPr>
          <a:xfrm>
            <a:off x="7481986" y="6499820"/>
            <a:ext cx="228600" cy="2129620"/>
          </a:xfrm>
          <a:prstGeom prst="rightBracket">
            <a:avLst/>
          </a:prstGeom>
          <a:ln w="57150" cap="rnd">
            <a:solidFill>
              <a:srgbClr val="00B05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A41FED-96C6-EF91-7E81-68AB0F09B17F}"/>
              </a:ext>
            </a:extLst>
          </p:cNvPr>
          <p:cNvCxnSpPr/>
          <p:nvPr/>
        </p:nvCxnSpPr>
        <p:spPr>
          <a:xfrm flipV="1">
            <a:off x="5415335" y="6473336"/>
            <a:ext cx="0" cy="93600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09B865-6831-8D37-53F9-C9D995885126}"/>
              </a:ext>
            </a:extLst>
          </p:cNvPr>
          <p:cNvSpPr txBox="1"/>
          <p:nvPr/>
        </p:nvSpPr>
        <p:spPr>
          <a:xfrm>
            <a:off x="7842435" y="7212644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296B5C-E830-2F9F-AEE0-9F9E33A1CDC6}"/>
              </a:ext>
            </a:extLst>
          </p:cNvPr>
          <p:cNvSpPr txBox="1"/>
          <p:nvPr/>
        </p:nvSpPr>
        <p:spPr>
          <a:xfrm>
            <a:off x="6017271" y="6637632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827AE1-73BF-AEF2-CC82-0CEC9EF402CB}"/>
              </a:ext>
            </a:extLst>
          </p:cNvPr>
          <p:cNvSpPr txBox="1"/>
          <p:nvPr/>
        </p:nvSpPr>
        <p:spPr>
          <a:xfrm>
            <a:off x="3050707" y="6648861"/>
            <a:ext cx="10219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45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D0F938-A41A-7A65-CA15-6782046471B7}"/>
              </a:ext>
            </a:extLst>
          </p:cNvPr>
          <p:cNvSpPr txBox="1"/>
          <p:nvPr/>
        </p:nvSpPr>
        <p:spPr>
          <a:xfrm>
            <a:off x="10390601" y="7207992"/>
            <a:ext cx="53046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Answer: </a:t>
            </a:r>
            <a:r>
              <a:rPr lang="en-US" sz="4000" dirty="0">
                <a:solidFill>
                  <a:srgbClr val="00B050"/>
                </a:solidFill>
                <a:latin typeface="Century Gothic" panose="020B0502020202020204" pitchFamily="34" charset="0"/>
              </a:rPr>
              <a:t>45 children</a:t>
            </a:r>
            <a:endParaRPr lang="en-GB" sz="4000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1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314DE5-A423-15A7-92B2-50C7A8C5F138}"/>
              </a:ext>
            </a:extLst>
          </p:cNvPr>
          <p:cNvSpPr/>
          <p:nvPr/>
        </p:nvSpPr>
        <p:spPr>
          <a:xfrm>
            <a:off x="467327" y="1426585"/>
            <a:ext cx="15279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Alice has 25 stickers.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7 more stickers than Lucy.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stickers do Alice and Lucy have altogether?</a:t>
            </a:r>
            <a:endParaRPr lang="en-GB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1D04E6-0F82-0AE1-DD7D-63DF7600B819}"/>
              </a:ext>
            </a:extLst>
          </p:cNvPr>
          <p:cNvSpPr txBox="1"/>
          <p:nvPr/>
        </p:nvSpPr>
        <p:spPr>
          <a:xfrm>
            <a:off x="7601051" y="6999469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D7651-4B07-0B81-1FBA-7D202130CA69}"/>
              </a:ext>
            </a:extLst>
          </p:cNvPr>
          <p:cNvSpPr/>
          <p:nvPr/>
        </p:nvSpPr>
        <p:spPr>
          <a:xfrm>
            <a:off x="2152381" y="5532600"/>
            <a:ext cx="6918582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440491-43EC-7E65-25BF-40F50C9E3A65}"/>
              </a:ext>
            </a:extLst>
          </p:cNvPr>
          <p:cNvCxnSpPr/>
          <p:nvPr/>
        </p:nvCxnSpPr>
        <p:spPr>
          <a:xfrm>
            <a:off x="7251428" y="6933292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5B3EF1D-7430-169B-9260-019B072B108C}"/>
              </a:ext>
            </a:extLst>
          </p:cNvPr>
          <p:cNvSpPr/>
          <p:nvPr/>
        </p:nvSpPr>
        <p:spPr>
          <a:xfrm>
            <a:off x="2158319" y="6726225"/>
            <a:ext cx="5047551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96AC9272-5636-483F-884C-E011082BE4D1}"/>
              </a:ext>
            </a:extLst>
          </p:cNvPr>
          <p:cNvSpPr/>
          <p:nvPr/>
        </p:nvSpPr>
        <p:spPr>
          <a:xfrm>
            <a:off x="9236371" y="5532599"/>
            <a:ext cx="252000" cy="2120441"/>
          </a:xfrm>
          <a:prstGeom prst="rightBracket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1E826B-2604-B469-D575-F93EDB0F5CBE}"/>
              </a:ext>
            </a:extLst>
          </p:cNvPr>
          <p:cNvSpPr txBox="1"/>
          <p:nvPr/>
        </p:nvSpPr>
        <p:spPr>
          <a:xfrm>
            <a:off x="9596241" y="6220203"/>
            <a:ext cx="4340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5C81E9-4DAE-3473-A4F7-672A86F6E4D3}"/>
              </a:ext>
            </a:extLst>
          </p:cNvPr>
          <p:cNvSpPr txBox="1"/>
          <p:nvPr/>
        </p:nvSpPr>
        <p:spPr>
          <a:xfrm>
            <a:off x="1331259" y="5650956"/>
            <a:ext cx="602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A37858-659D-B816-6870-28871ED29AA4}"/>
              </a:ext>
            </a:extLst>
          </p:cNvPr>
          <p:cNvSpPr txBox="1"/>
          <p:nvPr/>
        </p:nvSpPr>
        <p:spPr>
          <a:xfrm>
            <a:off x="1398494" y="6885557"/>
            <a:ext cx="481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433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5E64E71-F351-50CB-89C5-EF8CE2A0EB22}"/>
              </a:ext>
            </a:extLst>
          </p:cNvPr>
          <p:cNvSpPr/>
          <p:nvPr/>
        </p:nvSpPr>
        <p:spPr>
          <a:xfrm>
            <a:off x="258319" y="1426585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Marton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20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949B13-6DBF-6384-EAD1-9BE17009E5EC}"/>
              </a:ext>
            </a:extLst>
          </p:cNvPr>
          <p:cNvSpPr/>
          <p:nvPr/>
        </p:nvSpPr>
        <p:spPr>
          <a:xfrm>
            <a:off x="258319" y="5463019"/>
            <a:ext cx="10544662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110 children at Pickford Primary School.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30 more children in KS2 than in KS1.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are there in KS1 </a:t>
            </a:r>
            <a:br>
              <a:rPr lang="en-GB" sz="3400" b="1" dirty="0">
                <a:latin typeface="Century Gothic" panose="020B0502020202020204" pitchFamily="34" charset="0"/>
              </a:rPr>
            </a:br>
            <a:r>
              <a:rPr lang="en-GB" sz="3400" b="1" dirty="0">
                <a:latin typeface="Century Gothic" panose="020B0502020202020204" pitchFamily="34" charset="0"/>
              </a:rPr>
              <a:t>at Pickford Primary School?</a:t>
            </a:r>
            <a:endParaRPr lang="en-GB" sz="3400" b="1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A731D87-3F2D-BC3C-ACF6-88E9AB1B4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9339" y="2063372"/>
            <a:ext cx="5897845" cy="18709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6F071F-1713-976A-80FD-3D785E01C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9339" y="6145580"/>
            <a:ext cx="5868000" cy="185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9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314DE5-A423-15A7-92B2-50C7A8C5F138}"/>
              </a:ext>
            </a:extLst>
          </p:cNvPr>
          <p:cNvSpPr/>
          <p:nvPr/>
        </p:nvSpPr>
        <p:spPr>
          <a:xfrm>
            <a:off x="467327" y="1426585"/>
            <a:ext cx="15279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Alice has 25 stickers.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7 more stickers than Lucy.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stickers do Alice and Lucy have altogether?</a:t>
            </a:r>
            <a:endParaRPr lang="en-GB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1D04E6-0F82-0AE1-DD7D-63DF7600B819}"/>
              </a:ext>
            </a:extLst>
          </p:cNvPr>
          <p:cNvSpPr txBox="1"/>
          <p:nvPr/>
        </p:nvSpPr>
        <p:spPr>
          <a:xfrm>
            <a:off x="7601051" y="6999469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D7651-4B07-0B81-1FBA-7D202130CA69}"/>
              </a:ext>
            </a:extLst>
          </p:cNvPr>
          <p:cNvSpPr/>
          <p:nvPr/>
        </p:nvSpPr>
        <p:spPr>
          <a:xfrm>
            <a:off x="2152381" y="5532600"/>
            <a:ext cx="6918582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440491-43EC-7E65-25BF-40F50C9E3A65}"/>
              </a:ext>
            </a:extLst>
          </p:cNvPr>
          <p:cNvCxnSpPr/>
          <p:nvPr/>
        </p:nvCxnSpPr>
        <p:spPr>
          <a:xfrm>
            <a:off x="7251428" y="6933292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5B3EF1D-7430-169B-9260-019B072B108C}"/>
              </a:ext>
            </a:extLst>
          </p:cNvPr>
          <p:cNvSpPr/>
          <p:nvPr/>
        </p:nvSpPr>
        <p:spPr>
          <a:xfrm>
            <a:off x="2158319" y="6726225"/>
            <a:ext cx="5047551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F147B1-F4C0-387F-62AE-4615ECB18AA8}"/>
              </a:ext>
            </a:extLst>
          </p:cNvPr>
          <p:cNvSpPr/>
          <p:nvPr/>
        </p:nvSpPr>
        <p:spPr>
          <a:xfrm>
            <a:off x="11319679" y="5098430"/>
            <a:ext cx="4426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Which Answer? 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97C27E94-01EC-2125-B4AA-E1E5633046A1}"/>
              </a:ext>
            </a:extLst>
          </p:cNvPr>
          <p:cNvSpPr/>
          <p:nvPr/>
        </p:nvSpPr>
        <p:spPr>
          <a:xfrm>
            <a:off x="11529968" y="6172771"/>
            <a:ext cx="1116000" cy="864000"/>
          </a:xfrm>
          <a:prstGeom prst="wedgeRoundRectCallout">
            <a:avLst>
              <a:gd name="adj1" fmla="val 74755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18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9DF6A647-A91F-DA71-1A20-8C012EBCFFFE}"/>
              </a:ext>
            </a:extLst>
          </p:cNvPr>
          <p:cNvSpPr/>
          <p:nvPr/>
        </p:nvSpPr>
        <p:spPr>
          <a:xfrm>
            <a:off x="14145641" y="6592326"/>
            <a:ext cx="1116000" cy="864000"/>
          </a:xfrm>
          <a:prstGeom prst="wedgeRoundRectCallout">
            <a:avLst>
              <a:gd name="adj1" fmla="val -73682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96AC9272-5636-483F-884C-E011082BE4D1}"/>
              </a:ext>
            </a:extLst>
          </p:cNvPr>
          <p:cNvSpPr/>
          <p:nvPr/>
        </p:nvSpPr>
        <p:spPr>
          <a:xfrm>
            <a:off x="9236371" y="5532599"/>
            <a:ext cx="252000" cy="2120441"/>
          </a:xfrm>
          <a:prstGeom prst="rightBracket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1E826B-2604-B469-D575-F93EDB0F5CBE}"/>
              </a:ext>
            </a:extLst>
          </p:cNvPr>
          <p:cNvSpPr txBox="1"/>
          <p:nvPr/>
        </p:nvSpPr>
        <p:spPr>
          <a:xfrm>
            <a:off x="9596241" y="6220203"/>
            <a:ext cx="43405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?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DD726D-32C2-4B0A-D4A1-9E1025FC0F72}"/>
              </a:ext>
            </a:extLst>
          </p:cNvPr>
          <p:cNvSpPr txBox="1"/>
          <p:nvPr/>
        </p:nvSpPr>
        <p:spPr>
          <a:xfrm>
            <a:off x="1331259" y="5650956"/>
            <a:ext cx="602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CB3371-E830-9A9D-24B9-A90D81FE5D14}"/>
              </a:ext>
            </a:extLst>
          </p:cNvPr>
          <p:cNvSpPr txBox="1"/>
          <p:nvPr/>
        </p:nvSpPr>
        <p:spPr>
          <a:xfrm>
            <a:off x="1398494" y="6885557"/>
            <a:ext cx="481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1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314DE5-A423-15A7-92B2-50C7A8C5F138}"/>
              </a:ext>
            </a:extLst>
          </p:cNvPr>
          <p:cNvSpPr/>
          <p:nvPr/>
        </p:nvSpPr>
        <p:spPr>
          <a:xfrm>
            <a:off x="467327" y="1426585"/>
            <a:ext cx="152791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Alice has 25 stickers.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She has 7 more stickers than Lucy.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stickers do Alice and Lucy have altogether?</a:t>
            </a:r>
            <a:endParaRPr lang="en-GB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1D04E6-0F82-0AE1-DD7D-63DF7600B819}"/>
              </a:ext>
            </a:extLst>
          </p:cNvPr>
          <p:cNvSpPr txBox="1"/>
          <p:nvPr/>
        </p:nvSpPr>
        <p:spPr>
          <a:xfrm>
            <a:off x="7601051" y="6999469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7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BD7651-4B07-0B81-1FBA-7D202130CA69}"/>
              </a:ext>
            </a:extLst>
          </p:cNvPr>
          <p:cNvSpPr/>
          <p:nvPr/>
        </p:nvSpPr>
        <p:spPr>
          <a:xfrm>
            <a:off x="2152381" y="5532600"/>
            <a:ext cx="6918582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8440491-43EC-7E65-25BF-40F50C9E3A65}"/>
              </a:ext>
            </a:extLst>
          </p:cNvPr>
          <p:cNvCxnSpPr/>
          <p:nvPr/>
        </p:nvCxnSpPr>
        <p:spPr>
          <a:xfrm>
            <a:off x="7251428" y="6933292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5B3EF1D-7430-169B-9260-019B072B108C}"/>
              </a:ext>
            </a:extLst>
          </p:cNvPr>
          <p:cNvSpPr/>
          <p:nvPr/>
        </p:nvSpPr>
        <p:spPr>
          <a:xfrm>
            <a:off x="2158319" y="6726225"/>
            <a:ext cx="5047551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18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9DF6A647-A91F-DA71-1A20-8C012EBCFFFE}"/>
              </a:ext>
            </a:extLst>
          </p:cNvPr>
          <p:cNvSpPr/>
          <p:nvPr/>
        </p:nvSpPr>
        <p:spPr>
          <a:xfrm>
            <a:off x="14145641" y="6592326"/>
            <a:ext cx="1116000" cy="864000"/>
          </a:xfrm>
          <a:prstGeom prst="wedgeRoundRectCallout">
            <a:avLst>
              <a:gd name="adj1" fmla="val -73682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96AC9272-5636-483F-884C-E011082BE4D1}"/>
              </a:ext>
            </a:extLst>
          </p:cNvPr>
          <p:cNvSpPr/>
          <p:nvPr/>
        </p:nvSpPr>
        <p:spPr>
          <a:xfrm>
            <a:off x="9236371" y="5532599"/>
            <a:ext cx="252000" cy="2120441"/>
          </a:xfrm>
          <a:prstGeom prst="rightBracket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1E826B-2604-B469-D575-F93EDB0F5CBE}"/>
              </a:ext>
            </a:extLst>
          </p:cNvPr>
          <p:cNvSpPr txBox="1"/>
          <p:nvPr/>
        </p:nvSpPr>
        <p:spPr>
          <a:xfrm>
            <a:off x="9596240" y="6220203"/>
            <a:ext cx="8117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43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0C69B-32A8-EA38-49AC-95A033308894}"/>
              </a:ext>
            </a:extLst>
          </p:cNvPr>
          <p:cNvSpPr txBox="1"/>
          <p:nvPr/>
        </p:nvSpPr>
        <p:spPr>
          <a:xfrm>
            <a:off x="1331259" y="5650956"/>
            <a:ext cx="602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58019-09DC-D2C1-A6E2-E424D2A2341C}"/>
              </a:ext>
            </a:extLst>
          </p:cNvPr>
          <p:cNvSpPr txBox="1"/>
          <p:nvPr/>
        </p:nvSpPr>
        <p:spPr>
          <a:xfrm>
            <a:off x="1398494" y="6885557"/>
            <a:ext cx="4811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09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E0726F9-4AEF-ECD1-E35A-F4176BFE3FD8}"/>
              </a:ext>
            </a:extLst>
          </p:cNvPr>
          <p:cNvSpPr/>
          <p:nvPr/>
        </p:nvSpPr>
        <p:spPr>
          <a:xfrm rot="10800000">
            <a:off x="8050048" y="5642115"/>
            <a:ext cx="216000" cy="1962000"/>
          </a:xfrm>
          <a:prstGeom prst="leftBracket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636873-3F90-C69B-E1F8-2D6B3C21F156}"/>
              </a:ext>
            </a:extLst>
          </p:cNvPr>
          <p:cNvSpPr txBox="1"/>
          <p:nvPr/>
        </p:nvSpPr>
        <p:spPr>
          <a:xfrm>
            <a:off x="6726228" y="6994638"/>
            <a:ext cx="7099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A1E120-6FE6-70E0-AEB9-D5C55C561354}"/>
              </a:ext>
            </a:extLst>
          </p:cNvPr>
          <p:cNvSpPr txBox="1"/>
          <p:nvPr/>
        </p:nvSpPr>
        <p:spPr>
          <a:xfrm>
            <a:off x="8387406" y="6314584"/>
            <a:ext cx="7700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C39E5-C927-E0CF-FC3F-83BD2C100441}"/>
              </a:ext>
            </a:extLst>
          </p:cNvPr>
          <p:cNvSpPr/>
          <p:nvPr/>
        </p:nvSpPr>
        <p:spPr>
          <a:xfrm>
            <a:off x="2105448" y="5651685"/>
            <a:ext cx="5760000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AD7522-BFB5-E6F2-F1C3-F4EB9122FBB2}"/>
              </a:ext>
            </a:extLst>
          </p:cNvPr>
          <p:cNvCxnSpPr/>
          <p:nvPr/>
        </p:nvCxnSpPr>
        <p:spPr>
          <a:xfrm>
            <a:off x="6309581" y="6982195"/>
            <a:ext cx="154800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F3C33A9-B5FB-096E-B97A-7864B8F25918}"/>
              </a:ext>
            </a:extLst>
          </p:cNvPr>
          <p:cNvSpPr/>
          <p:nvPr/>
        </p:nvSpPr>
        <p:spPr>
          <a:xfrm>
            <a:off x="2105448" y="6734663"/>
            <a:ext cx="4160885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5</a:t>
            </a:r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BB607BB-2CE4-5DD1-2909-5958762E9669}"/>
              </a:ext>
            </a:extLst>
          </p:cNvPr>
          <p:cNvCxnSpPr/>
          <p:nvPr/>
        </p:nvCxnSpPr>
        <p:spPr>
          <a:xfrm>
            <a:off x="6260191" y="5660256"/>
            <a:ext cx="0" cy="84240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DE715E9-6C54-2203-E15E-994F7A8577AC}"/>
              </a:ext>
            </a:extLst>
          </p:cNvPr>
          <p:cNvSpPr txBox="1"/>
          <p:nvPr/>
        </p:nvSpPr>
        <p:spPr>
          <a:xfrm>
            <a:off x="1187569" y="5746215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8E8712-046D-2C91-2AFA-F8169B21C538}"/>
              </a:ext>
            </a:extLst>
          </p:cNvPr>
          <p:cNvSpPr txBox="1"/>
          <p:nvPr/>
        </p:nvSpPr>
        <p:spPr>
          <a:xfrm>
            <a:off x="1187569" y="6835827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Z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2CED79-738C-CB76-1A24-B6B0ECA9DF64}"/>
              </a:ext>
            </a:extLst>
          </p:cNvPr>
          <p:cNvSpPr txBox="1"/>
          <p:nvPr/>
        </p:nvSpPr>
        <p:spPr>
          <a:xfrm>
            <a:off x="6715697" y="5770961"/>
            <a:ext cx="70999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917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B7BBA3-3DB9-EBDE-9527-7EB44C1B2670}"/>
              </a:ext>
            </a:extLst>
          </p:cNvPr>
          <p:cNvSpPr txBox="1"/>
          <p:nvPr/>
        </p:nvSpPr>
        <p:spPr>
          <a:xfrm>
            <a:off x="3839341" y="5746216"/>
            <a:ext cx="6923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5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337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737194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6C39E5-C927-E0CF-FC3F-83BD2C100441}"/>
              </a:ext>
            </a:extLst>
          </p:cNvPr>
          <p:cNvSpPr/>
          <p:nvPr/>
        </p:nvSpPr>
        <p:spPr>
          <a:xfrm>
            <a:off x="2105448" y="5651685"/>
            <a:ext cx="5760000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3C33A9-B5FB-096E-B97A-7864B8F25918}"/>
              </a:ext>
            </a:extLst>
          </p:cNvPr>
          <p:cNvSpPr/>
          <p:nvPr/>
        </p:nvSpPr>
        <p:spPr>
          <a:xfrm>
            <a:off x="2105448" y="6734663"/>
            <a:ext cx="4160885" cy="864000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E715E9-6C54-2203-E15E-994F7A8577AC}"/>
              </a:ext>
            </a:extLst>
          </p:cNvPr>
          <p:cNvSpPr txBox="1"/>
          <p:nvPr/>
        </p:nvSpPr>
        <p:spPr>
          <a:xfrm>
            <a:off x="1187569" y="5746215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8E8712-046D-2C91-2AFA-F8169B21C538}"/>
              </a:ext>
            </a:extLst>
          </p:cNvPr>
          <p:cNvSpPr txBox="1"/>
          <p:nvPr/>
        </p:nvSpPr>
        <p:spPr>
          <a:xfrm>
            <a:off x="1187569" y="6835827"/>
            <a:ext cx="8892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Z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FBA67A-4910-A096-4301-A20714E87424}"/>
              </a:ext>
            </a:extLst>
          </p:cNvPr>
          <p:cNvSpPr/>
          <p:nvPr/>
        </p:nvSpPr>
        <p:spPr>
          <a:xfrm>
            <a:off x="467327" y="1426585"/>
            <a:ext cx="136468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Altogether, Harry and Zack have 12 cupcakes.</a:t>
            </a:r>
          </a:p>
          <a:p>
            <a:pPr>
              <a:spcAft>
                <a:spcPts val="1842"/>
              </a:spcAft>
            </a:pPr>
            <a:r>
              <a:rPr lang="en-GB" sz="4400" dirty="0">
                <a:latin typeface="Century Gothic" panose="020B0502020202020204" pitchFamily="34" charset="0"/>
              </a:rPr>
              <a:t>Harry has 2 more cupcakes than Zack.</a:t>
            </a:r>
          </a:p>
          <a:p>
            <a:pPr>
              <a:spcAft>
                <a:spcPts val="1842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How many cupcakes does Zack have?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278893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35788</TotalTime>
  <Words>1754</Words>
  <Application>Microsoft Office PowerPoint</Application>
  <PresentationFormat>Custom</PresentationFormat>
  <Paragraphs>361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1647</cp:revision>
  <dcterms:created xsi:type="dcterms:W3CDTF">2017-06-14T20:19:49Z</dcterms:created>
  <dcterms:modified xsi:type="dcterms:W3CDTF">2023-12-30T14:42:49Z</dcterms:modified>
</cp:coreProperties>
</file>