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1752" r:id="rId2"/>
    <p:sldId id="1716" r:id="rId3"/>
    <p:sldId id="1718" r:id="rId4"/>
    <p:sldId id="1717" r:id="rId5"/>
    <p:sldId id="1719" r:id="rId6"/>
    <p:sldId id="1722" r:id="rId7"/>
    <p:sldId id="1728" r:id="rId8"/>
    <p:sldId id="1727" r:id="rId9"/>
    <p:sldId id="1726" r:id="rId10"/>
    <p:sldId id="1725" r:id="rId11"/>
    <p:sldId id="1723" r:id="rId12"/>
    <p:sldId id="1730" r:id="rId13"/>
    <p:sldId id="1792" r:id="rId14"/>
    <p:sldId id="1735" r:id="rId15"/>
    <p:sldId id="1734" r:id="rId16"/>
    <p:sldId id="1733" r:id="rId17"/>
    <p:sldId id="1731" r:id="rId18"/>
    <p:sldId id="1793" r:id="rId19"/>
    <p:sldId id="1790" r:id="rId20"/>
    <p:sldId id="1748" r:id="rId21"/>
    <p:sldId id="1751" r:id="rId22"/>
    <p:sldId id="1750" r:id="rId23"/>
    <p:sldId id="1749" r:id="rId24"/>
    <p:sldId id="1739" r:id="rId25"/>
    <p:sldId id="1740" r:id="rId26"/>
    <p:sldId id="1745" r:id="rId27"/>
    <p:sldId id="1742" r:id="rId28"/>
    <p:sldId id="1744" r:id="rId29"/>
    <p:sldId id="1794" r:id="rId30"/>
  </p:sldIdLst>
  <p:sldSz cx="16640175" cy="93599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48" userDrawn="1">
          <p15:clr>
            <a:srgbClr val="A4A3A4"/>
          </p15:clr>
        </p15:guide>
        <p15:guide id="2" pos="52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Metcalfe" initials="LM" lastIdx="0" clrIdx="0">
    <p:extLst>
      <p:ext uri="{19B8F6BF-5375-455C-9EA6-DF929625EA0E}">
        <p15:presenceInfo xmlns:p15="http://schemas.microsoft.com/office/powerpoint/2012/main" userId="cd9d281dcfbf615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3F3"/>
    <a:srgbClr val="72C444"/>
    <a:srgbClr val="FFAA01"/>
    <a:srgbClr val="00359E"/>
    <a:srgbClr val="FF0000"/>
    <a:srgbClr val="C00000"/>
    <a:srgbClr val="FF6699"/>
    <a:srgbClr val="7030A0"/>
    <a:srgbClr val="FF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A08CDC-398C-4F7F-9DC6-44665CA5FB82}" v="2" dt="2024-05-16T12:37:20.5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67" y="67"/>
      </p:cViewPr>
      <p:guideLst>
        <p:guide orient="horz" pos="2948"/>
        <p:guide pos="52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 See Maths ltd" userId="2b6a9906fb7c83c6" providerId="LiveId" clId="{EDBEAE83-7871-4343-A672-09E2F6024FED}"/>
    <pc:docChg chg="custSel modSld">
      <pc:chgData name="I See Maths ltd" userId="2b6a9906fb7c83c6" providerId="LiveId" clId="{EDBEAE83-7871-4343-A672-09E2F6024FED}" dt="2024-05-09T12:42:56.590" v="24"/>
      <pc:docMkLst>
        <pc:docMk/>
      </pc:docMkLst>
      <pc:sldChg chg="addSp delSp modSp mod">
        <pc:chgData name="I See Maths ltd" userId="2b6a9906fb7c83c6" providerId="LiveId" clId="{EDBEAE83-7871-4343-A672-09E2F6024FED}" dt="2024-05-09T12:42:31.819" v="14"/>
        <pc:sldMkLst>
          <pc:docMk/>
          <pc:sldMk cId="3278798587" sldId="1739"/>
        </pc:sldMkLst>
        <pc:spChg chg="del">
          <ac:chgData name="I See Maths ltd" userId="2b6a9906fb7c83c6" providerId="LiveId" clId="{EDBEAE83-7871-4343-A672-09E2F6024FED}" dt="2024-05-09T12:42:31.397" v="13" actId="478"/>
          <ac:spMkLst>
            <pc:docMk/>
            <pc:sldMk cId="3278798587" sldId="1739"/>
            <ac:spMk id="2" creationId="{4D2216AD-1F3A-41FD-D454-F011DF3C49DD}"/>
          </ac:spMkLst>
        </pc:spChg>
        <pc:spChg chg="add mod">
          <ac:chgData name="I See Maths ltd" userId="2b6a9906fb7c83c6" providerId="LiveId" clId="{EDBEAE83-7871-4343-A672-09E2F6024FED}" dt="2024-05-09T12:42:31.819" v="14"/>
          <ac:spMkLst>
            <pc:docMk/>
            <pc:sldMk cId="3278798587" sldId="1739"/>
            <ac:spMk id="3" creationId="{79D0CE0A-FAFC-9353-0C64-6FDEE5627167}"/>
          </ac:spMkLst>
        </pc:spChg>
      </pc:sldChg>
      <pc:sldChg chg="addSp delSp modSp mod">
        <pc:chgData name="I See Maths ltd" userId="2b6a9906fb7c83c6" providerId="LiveId" clId="{EDBEAE83-7871-4343-A672-09E2F6024FED}" dt="2024-05-09T12:42:38.351" v="16"/>
        <pc:sldMkLst>
          <pc:docMk/>
          <pc:sldMk cId="2102403610" sldId="1740"/>
        </pc:sldMkLst>
        <pc:spChg chg="del">
          <ac:chgData name="I See Maths ltd" userId="2b6a9906fb7c83c6" providerId="LiveId" clId="{EDBEAE83-7871-4343-A672-09E2F6024FED}" dt="2024-05-09T12:42:37.908" v="15" actId="478"/>
          <ac:spMkLst>
            <pc:docMk/>
            <pc:sldMk cId="2102403610" sldId="1740"/>
            <ac:spMk id="2" creationId="{4D2216AD-1F3A-41FD-D454-F011DF3C49DD}"/>
          </ac:spMkLst>
        </pc:spChg>
        <pc:spChg chg="add mod">
          <ac:chgData name="I See Maths ltd" userId="2b6a9906fb7c83c6" providerId="LiveId" clId="{EDBEAE83-7871-4343-A672-09E2F6024FED}" dt="2024-05-09T12:42:38.351" v="16"/>
          <ac:spMkLst>
            <pc:docMk/>
            <pc:sldMk cId="2102403610" sldId="1740"/>
            <ac:spMk id="6" creationId="{B7E723B7-FCBA-3B0F-D6F0-876BF84C55EE}"/>
          </ac:spMkLst>
        </pc:spChg>
      </pc:sldChg>
      <pc:sldChg chg="addSp delSp modSp mod">
        <pc:chgData name="I See Maths ltd" userId="2b6a9906fb7c83c6" providerId="LiveId" clId="{EDBEAE83-7871-4343-A672-09E2F6024FED}" dt="2024-05-09T12:42:47.373" v="20"/>
        <pc:sldMkLst>
          <pc:docMk/>
          <pc:sldMk cId="2116070961" sldId="1742"/>
        </pc:sldMkLst>
        <pc:spChg chg="del">
          <ac:chgData name="I See Maths ltd" userId="2b6a9906fb7c83c6" providerId="LiveId" clId="{EDBEAE83-7871-4343-A672-09E2F6024FED}" dt="2024-05-09T12:42:46.920" v="19" actId="478"/>
          <ac:spMkLst>
            <pc:docMk/>
            <pc:sldMk cId="2116070961" sldId="1742"/>
            <ac:spMk id="2" creationId="{4D2216AD-1F3A-41FD-D454-F011DF3C49DD}"/>
          </ac:spMkLst>
        </pc:spChg>
        <pc:spChg chg="add mod">
          <ac:chgData name="I See Maths ltd" userId="2b6a9906fb7c83c6" providerId="LiveId" clId="{EDBEAE83-7871-4343-A672-09E2F6024FED}" dt="2024-05-09T12:42:47.373" v="20"/>
          <ac:spMkLst>
            <pc:docMk/>
            <pc:sldMk cId="2116070961" sldId="1742"/>
            <ac:spMk id="3" creationId="{4622AAA3-E0FD-2C3A-EF55-273F65BC3EC5}"/>
          </ac:spMkLst>
        </pc:spChg>
      </pc:sldChg>
      <pc:sldChg chg="addSp delSp modSp mod">
        <pc:chgData name="I See Maths ltd" userId="2b6a9906fb7c83c6" providerId="LiveId" clId="{EDBEAE83-7871-4343-A672-09E2F6024FED}" dt="2024-05-09T12:42:56.590" v="24"/>
        <pc:sldMkLst>
          <pc:docMk/>
          <pc:sldMk cId="2874899520" sldId="1743"/>
        </pc:sldMkLst>
        <pc:spChg chg="del">
          <ac:chgData name="I See Maths ltd" userId="2b6a9906fb7c83c6" providerId="LiveId" clId="{EDBEAE83-7871-4343-A672-09E2F6024FED}" dt="2024-05-09T12:42:56.042" v="23" actId="478"/>
          <ac:spMkLst>
            <pc:docMk/>
            <pc:sldMk cId="2874899520" sldId="1743"/>
            <ac:spMk id="2" creationId="{4D2216AD-1F3A-41FD-D454-F011DF3C49DD}"/>
          </ac:spMkLst>
        </pc:spChg>
        <pc:spChg chg="add mod">
          <ac:chgData name="I See Maths ltd" userId="2b6a9906fb7c83c6" providerId="LiveId" clId="{EDBEAE83-7871-4343-A672-09E2F6024FED}" dt="2024-05-09T12:42:56.590" v="24"/>
          <ac:spMkLst>
            <pc:docMk/>
            <pc:sldMk cId="2874899520" sldId="1743"/>
            <ac:spMk id="3" creationId="{5C5287CF-0B75-D0F9-426B-3EB3D44B4010}"/>
          </ac:spMkLst>
        </pc:spChg>
      </pc:sldChg>
      <pc:sldChg chg="addSp delSp modSp mod">
        <pc:chgData name="I See Maths ltd" userId="2b6a9906fb7c83c6" providerId="LiveId" clId="{EDBEAE83-7871-4343-A672-09E2F6024FED}" dt="2024-05-09T12:42:51.625" v="22"/>
        <pc:sldMkLst>
          <pc:docMk/>
          <pc:sldMk cId="100315128" sldId="1744"/>
        </pc:sldMkLst>
        <pc:spChg chg="del">
          <ac:chgData name="I See Maths ltd" userId="2b6a9906fb7c83c6" providerId="LiveId" clId="{EDBEAE83-7871-4343-A672-09E2F6024FED}" dt="2024-05-09T12:42:51.187" v="21" actId="478"/>
          <ac:spMkLst>
            <pc:docMk/>
            <pc:sldMk cId="100315128" sldId="1744"/>
            <ac:spMk id="2" creationId="{4D2216AD-1F3A-41FD-D454-F011DF3C49DD}"/>
          </ac:spMkLst>
        </pc:spChg>
        <pc:spChg chg="add mod">
          <ac:chgData name="I See Maths ltd" userId="2b6a9906fb7c83c6" providerId="LiveId" clId="{EDBEAE83-7871-4343-A672-09E2F6024FED}" dt="2024-05-09T12:42:51.625" v="22"/>
          <ac:spMkLst>
            <pc:docMk/>
            <pc:sldMk cId="100315128" sldId="1744"/>
            <ac:spMk id="4" creationId="{59825511-CD83-67A6-B8F5-D105E9BBCAAF}"/>
          </ac:spMkLst>
        </pc:spChg>
      </pc:sldChg>
      <pc:sldChg chg="addSp delSp modSp mod">
        <pc:chgData name="I See Maths ltd" userId="2b6a9906fb7c83c6" providerId="LiveId" clId="{EDBEAE83-7871-4343-A672-09E2F6024FED}" dt="2024-05-09T12:42:43.085" v="18"/>
        <pc:sldMkLst>
          <pc:docMk/>
          <pc:sldMk cId="3388738273" sldId="1745"/>
        </pc:sldMkLst>
        <pc:spChg chg="del">
          <ac:chgData name="I See Maths ltd" userId="2b6a9906fb7c83c6" providerId="LiveId" clId="{EDBEAE83-7871-4343-A672-09E2F6024FED}" dt="2024-05-09T12:42:42.632" v="17" actId="478"/>
          <ac:spMkLst>
            <pc:docMk/>
            <pc:sldMk cId="3388738273" sldId="1745"/>
            <ac:spMk id="2" creationId="{4D2216AD-1F3A-41FD-D454-F011DF3C49DD}"/>
          </ac:spMkLst>
        </pc:spChg>
        <pc:spChg chg="add mod">
          <ac:chgData name="I See Maths ltd" userId="2b6a9906fb7c83c6" providerId="LiveId" clId="{EDBEAE83-7871-4343-A672-09E2F6024FED}" dt="2024-05-09T12:42:43.085" v="18"/>
          <ac:spMkLst>
            <pc:docMk/>
            <pc:sldMk cId="3388738273" sldId="1745"/>
            <ac:spMk id="3" creationId="{81C5E51A-3271-BB70-F1FC-463A0441FB88}"/>
          </ac:spMkLst>
        </pc:spChg>
      </pc:sldChg>
      <pc:sldChg chg="modSp mod">
        <pc:chgData name="I See Maths ltd" userId="2b6a9906fb7c83c6" providerId="LiveId" clId="{EDBEAE83-7871-4343-A672-09E2F6024FED}" dt="2024-05-09T12:42:23.497" v="12" actId="14100"/>
        <pc:sldMkLst>
          <pc:docMk/>
          <pc:sldMk cId="161056053" sldId="1746"/>
        </pc:sldMkLst>
        <pc:spChg chg="mod">
          <ac:chgData name="I See Maths ltd" userId="2b6a9906fb7c83c6" providerId="LiveId" clId="{EDBEAE83-7871-4343-A672-09E2F6024FED}" dt="2024-05-09T12:42:23.497" v="12" actId="14100"/>
          <ac:spMkLst>
            <pc:docMk/>
            <pc:sldMk cId="161056053" sldId="1746"/>
            <ac:spMk id="2" creationId="{4D2216AD-1F3A-41FD-D454-F011DF3C49DD}"/>
          </ac:spMkLst>
        </pc:spChg>
      </pc:sldChg>
    </pc:docChg>
  </pc:docChgLst>
  <pc:docChgLst>
    <pc:chgData name="I See Maths ltd" userId="2b6a9906fb7c83c6" providerId="LiveId" clId="{CCE6C46F-653A-4CA0-A5E2-955CFC3F7C92}"/>
    <pc:docChg chg="undo redo custSel addSld delSld modSld sldOrd">
      <pc:chgData name="I See Maths ltd" userId="2b6a9906fb7c83c6" providerId="LiveId" clId="{CCE6C46F-653A-4CA0-A5E2-955CFC3F7C92}" dt="2024-04-19T08:09:57.528" v="832" actId="6549"/>
      <pc:docMkLst>
        <pc:docMk/>
      </pc:docMkLst>
      <pc:sldChg chg="addSp delSp modSp add mod ord">
        <pc:chgData name="I See Maths ltd" userId="2b6a9906fb7c83c6" providerId="LiveId" clId="{CCE6C46F-653A-4CA0-A5E2-955CFC3F7C92}" dt="2024-04-19T08:09:57.528" v="832" actId="6549"/>
        <pc:sldMkLst>
          <pc:docMk/>
          <pc:sldMk cId="1041809511" sldId="1795"/>
        </pc:sldMkLst>
        <pc:spChg chg="del">
          <ac:chgData name="I See Maths ltd" userId="2b6a9906fb7c83c6" providerId="LiveId" clId="{CCE6C46F-653A-4CA0-A5E2-955CFC3F7C92}" dt="2024-04-03T13:27:12.389" v="3" actId="478"/>
          <ac:spMkLst>
            <pc:docMk/>
            <pc:sldMk cId="1041809511" sldId="1795"/>
            <ac:spMk id="2" creationId="{285CFEE1-BB53-9DEB-6E5B-11593D3DAA25}"/>
          </ac:spMkLst>
        </pc:spChg>
        <pc:spChg chg="mod">
          <ac:chgData name="I See Maths ltd" userId="2b6a9906fb7c83c6" providerId="LiveId" clId="{CCE6C46F-653A-4CA0-A5E2-955CFC3F7C92}" dt="2024-04-10T16:45:11.084" v="255" actId="6549"/>
          <ac:spMkLst>
            <pc:docMk/>
            <pc:sldMk cId="1041809511" sldId="1795"/>
            <ac:spMk id="3" creationId="{ACB8B547-E97C-766B-E8DF-256D8B75FCA5}"/>
          </ac:spMkLst>
        </pc:spChg>
        <pc:spChg chg="mod">
          <ac:chgData name="I See Maths ltd" userId="2b6a9906fb7c83c6" providerId="LiveId" clId="{CCE6C46F-653A-4CA0-A5E2-955CFC3F7C92}" dt="2024-04-19T08:09:57.528" v="832" actId="6549"/>
          <ac:spMkLst>
            <pc:docMk/>
            <pc:sldMk cId="1041809511" sldId="1795"/>
            <ac:spMk id="4" creationId="{D6DF146B-D5F8-BCC5-F73C-62E39C0A4EF2}"/>
          </ac:spMkLst>
        </pc:spChg>
        <pc:spChg chg="del">
          <ac:chgData name="I See Maths ltd" userId="2b6a9906fb7c83c6" providerId="LiveId" clId="{CCE6C46F-653A-4CA0-A5E2-955CFC3F7C92}" dt="2024-04-03T13:27:12.389" v="3" actId="478"/>
          <ac:spMkLst>
            <pc:docMk/>
            <pc:sldMk cId="1041809511" sldId="1795"/>
            <ac:spMk id="5" creationId="{0D0A8482-64FA-401E-FBE2-AB75B16D14FC}"/>
          </ac:spMkLst>
        </pc:spChg>
        <pc:spChg chg="del">
          <ac:chgData name="I See Maths ltd" userId="2b6a9906fb7c83c6" providerId="LiveId" clId="{CCE6C46F-653A-4CA0-A5E2-955CFC3F7C92}" dt="2024-04-03T13:27:12.389" v="3" actId="478"/>
          <ac:spMkLst>
            <pc:docMk/>
            <pc:sldMk cId="1041809511" sldId="1795"/>
            <ac:spMk id="7" creationId="{A45C10F0-11A3-1E06-32EC-B801454294D3}"/>
          </ac:spMkLst>
        </pc:spChg>
        <pc:spChg chg="del">
          <ac:chgData name="I See Maths ltd" userId="2b6a9906fb7c83c6" providerId="LiveId" clId="{CCE6C46F-653A-4CA0-A5E2-955CFC3F7C92}" dt="2024-04-03T13:27:12.389" v="3" actId="478"/>
          <ac:spMkLst>
            <pc:docMk/>
            <pc:sldMk cId="1041809511" sldId="1795"/>
            <ac:spMk id="10" creationId="{F81281AC-DCB5-A969-D4C0-889BF17D635D}"/>
          </ac:spMkLst>
        </pc:spChg>
        <pc:spChg chg="add mod">
          <ac:chgData name="I See Maths ltd" userId="2b6a9906fb7c83c6" providerId="LiveId" clId="{CCE6C46F-653A-4CA0-A5E2-955CFC3F7C92}" dt="2024-04-10T16:44:49.762" v="236" actId="1035"/>
          <ac:spMkLst>
            <pc:docMk/>
            <pc:sldMk cId="1041809511" sldId="1795"/>
            <ac:spMk id="11" creationId="{920BC1CD-18E5-5E5F-A5E1-EFCB5742DA27}"/>
          </ac:spMkLst>
        </pc:spChg>
        <pc:spChg chg="add mod">
          <ac:chgData name="I See Maths ltd" userId="2b6a9906fb7c83c6" providerId="LiveId" clId="{CCE6C46F-653A-4CA0-A5E2-955CFC3F7C92}" dt="2024-04-11T11:49:08.499" v="275" actId="1037"/>
          <ac:spMkLst>
            <pc:docMk/>
            <pc:sldMk cId="1041809511" sldId="1795"/>
            <ac:spMk id="13" creationId="{7E706189-CD5C-BF7C-B652-AF85948CE9A6}"/>
          </ac:spMkLst>
        </pc:spChg>
        <pc:spChg chg="add mod">
          <ac:chgData name="I See Maths ltd" userId="2b6a9906fb7c83c6" providerId="LiveId" clId="{CCE6C46F-653A-4CA0-A5E2-955CFC3F7C92}" dt="2024-04-18T18:22:48.312" v="502" actId="14100"/>
          <ac:spMkLst>
            <pc:docMk/>
            <pc:sldMk cId="1041809511" sldId="1795"/>
            <ac:spMk id="14" creationId="{25EC341C-A946-68FA-EE3A-5BFC3C450BEF}"/>
          </ac:spMkLst>
        </pc:spChg>
        <pc:graphicFrameChg chg="del">
          <ac:chgData name="I See Maths ltd" userId="2b6a9906fb7c83c6" providerId="LiveId" clId="{CCE6C46F-653A-4CA0-A5E2-955CFC3F7C92}" dt="2024-04-03T13:27:12.389" v="3" actId="478"/>
          <ac:graphicFrameMkLst>
            <pc:docMk/>
            <pc:sldMk cId="1041809511" sldId="1795"/>
            <ac:graphicFrameMk id="9" creationId="{7CF251D0-971C-3C69-C713-A9157FED48FD}"/>
          </ac:graphicFrameMkLst>
        </pc:graphicFrameChg>
        <pc:graphicFrameChg chg="del">
          <ac:chgData name="I See Maths ltd" userId="2b6a9906fb7c83c6" providerId="LiveId" clId="{CCE6C46F-653A-4CA0-A5E2-955CFC3F7C92}" dt="2024-04-03T13:27:12.389" v="3" actId="478"/>
          <ac:graphicFrameMkLst>
            <pc:docMk/>
            <pc:sldMk cId="1041809511" sldId="1795"/>
            <ac:graphicFrameMk id="12" creationId="{7AF45910-EC10-B7FA-6A38-6EDA376C171B}"/>
          </ac:graphicFrameMkLst>
        </pc:graphicFrameChg>
        <pc:picChg chg="add mod">
          <ac:chgData name="I See Maths ltd" userId="2b6a9906fb7c83c6" providerId="LiveId" clId="{CCE6C46F-653A-4CA0-A5E2-955CFC3F7C92}" dt="2024-04-10T16:44:49.762" v="236" actId="1035"/>
          <ac:picMkLst>
            <pc:docMk/>
            <pc:sldMk cId="1041809511" sldId="1795"/>
            <ac:picMk id="6" creationId="{6BAE6A89-D152-9F4B-EAE9-6AB041ED7B05}"/>
          </ac:picMkLst>
        </pc:picChg>
        <pc:picChg chg="add mod">
          <ac:chgData name="I See Maths ltd" userId="2b6a9906fb7c83c6" providerId="LiveId" clId="{CCE6C46F-653A-4CA0-A5E2-955CFC3F7C92}" dt="2024-04-11T11:49:08.499" v="275" actId="1037"/>
          <ac:picMkLst>
            <pc:docMk/>
            <pc:sldMk cId="1041809511" sldId="1795"/>
            <ac:picMk id="15" creationId="{BE5A4F5E-C545-BD38-3D37-F10361478914}"/>
          </ac:picMkLst>
        </pc:picChg>
        <pc:picChg chg="add mod">
          <ac:chgData name="I See Maths ltd" userId="2b6a9906fb7c83c6" providerId="LiveId" clId="{CCE6C46F-653A-4CA0-A5E2-955CFC3F7C92}" dt="2024-04-10T16:44:49.762" v="236" actId="1035"/>
          <ac:picMkLst>
            <pc:docMk/>
            <pc:sldMk cId="1041809511" sldId="1795"/>
            <ac:picMk id="16" creationId="{EAAB0E69-75B5-F4D0-D5BE-AF037244DA9C}"/>
          </ac:picMkLst>
        </pc:picChg>
        <pc:cxnChg chg="del">
          <ac:chgData name="I See Maths ltd" userId="2b6a9906fb7c83c6" providerId="LiveId" clId="{CCE6C46F-653A-4CA0-A5E2-955CFC3F7C92}" dt="2024-04-03T13:27:12.389" v="3" actId="478"/>
          <ac:cxnSpMkLst>
            <pc:docMk/>
            <pc:sldMk cId="1041809511" sldId="1795"/>
            <ac:cxnSpMk id="8" creationId="{CF93172A-8CC0-F1EB-21EE-86A5795CC071}"/>
          </ac:cxnSpMkLst>
        </pc:cxnChg>
      </pc:sldChg>
      <pc:sldChg chg="addSp delSp modSp add mod">
        <pc:chgData name="I See Maths ltd" userId="2b6a9906fb7c83c6" providerId="LiveId" clId="{CCE6C46F-653A-4CA0-A5E2-955CFC3F7C92}" dt="2024-04-10T16:45:21.643" v="274" actId="6549"/>
        <pc:sldMkLst>
          <pc:docMk/>
          <pc:sldMk cId="2473901886" sldId="1796"/>
        </pc:sldMkLst>
        <pc:spChg chg="mod">
          <ac:chgData name="I See Maths ltd" userId="2b6a9906fb7c83c6" providerId="LiveId" clId="{CCE6C46F-653A-4CA0-A5E2-955CFC3F7C92}" dt="2024-04-10T16:45:21.643" v="274" actId="6549"/>
          <ac:spMkLst>
            <pc:docMk/>
            <pc:sldMk cId="2473901886" sldId="1796"/>
            <ac:spMk id="3" creationId="{ACB8B547-E97C-766B-E8DF-256D8B75FCA5}"/>
          </ac:spMkLst>
        </pc:spChg>
        <pc:spChg chg="del mod">
          <ac:chgData name="I See Maths ltd" userId="2b6a9906fb7c83c6" providerId="LiveId" clId="{CCE6C46F-653A-4CA0-A5E2-955CFC3F7C92}" dt="2024-04-10T16:40:39.839" v="63" actId="478"/>
          <ac:spMkLst>
            <pc:docMk/>
            <pc:sldMk cId="2473901886" sldId="1796"/>
            <ac:spMk id="11" creationId="{920BC1CD-18E5-5E5F-A5E1-EFCB5742DA27}"/>
          </ac:spMkLst>
        </pc:spChg>
        <pc:spChg chg="del">
          <ac:chgData name="I See Maths ltd" userId="2b6a9906fb7c83c6" providerId="LiveId" clId="{CCE6C46F-653A-4CA0-A5E2-955CFC3F7C92}" dt="2024-04-10T16:40:39.839" v="63" actId="478"/>
          <ac:spMkLst>
            <pc:docMk/>
            <pc:sldMk cId="2473901886" sldId="1796"/>
            <ac:spMk id="13" creationId="{7E706189-CD5C-BF7C-B652-AF85948CE9A6}"/>
          </ac:spMkLst>
        </pc:spChg>
        <pc:spChg chg="del">
          <ac:chgData name="I See Maths ltd" userId="2b6a9906fb7c83c6" providerId="LiveId" clId="{CCE6C46F-653A-4CA0-A5E2-955CFC3F7C92}" dt="2024-04-10T16:40:39.839" v="63" actId="478"/>
          <ac:spMkLst>
            <pc:docMk/>
            <pc:sldMk cId="2473901886" sldId="1796"/>
            <ac:spMk id="14" creationId="{25EC341C-A946-68FA-EE3A-5BFC3C450BEF}"/>
          </ac:spMkLst>
        </pc:spChg>
        <pc:spChg chg="mod topLvl">
          <ac:chgData name="I See Maths ltd" userId="2b6a9906fb7c83c6" providerId="LiveId" clId="{CCE6C46F-653A-4CA0-A5E2-955CFC3F7C92}" dt="2024-04-10T16:44:42.780" v="232" actId="1035"/>
          <ac:spMkLst>
            <pc:docMk/>
            <pc:sldMk cId="2473901886" sldId="1796"/>
            <ac:spMk id="23" creationId="{C90F3838-64FE-FFAE-7517-8282E01F4C73}"/>
          </ac:spMkLst>
        </pc:spChg>
        <pc:spChg chg="mod">
          <ac:chgData name="I See Maths ltd" userId="2b6a9906fb7c83c6" providerId="LiveId" clId="{CCE6C46F-653A-4CA0-A5E2-955CFC3F7C92}" dt="2024-04-10T16:43:53.363" v="213" actId="6549"/>
          <ac:spMkLst>
            <pc:docMk/>
            <pc:sldMk cId="2473901886" sldId="1796"/>
            <ac:spMk id="26" creationId="{C4D81082-695B-DA34-7FFD-1A2035E06514}"/>
          </ac:spMkLst>
        </pc:spChg>
        <pc:spChg chg="mod">
          <ac:chgData name="I See Maths ltd" userId="2b6a9906fb7c83c6" providerId="LiveId" clId="{CCE6C46F-653A-4CA0-A5E2-955CFC3F7C92}" dt="2024-04-10T16:43:19.331" v="207" actId="20577"/>
          <ac:spMkLst>
            <pc:docMk/>
            <pc:sldMk cId="2473901886" sldId="1796"/>
            <ac:spMk id="30" creationId="{EA7CBB54-CF66-CCAC-A0A5-BB22D6C95319}"/>
          </ac:spMkLst>
        </pc:spChg>
        <pc:grpChg chg="add del mod">
          <ac:chgData name="I See Maths ltd" userId="2b6a9906fb7c83c6" providerId="LiveId" clId="{CCE6C46F-653A-4CA0-A5E2-955CFC3F7C92}" dt="2024-04-10T16:41:15.987" v="66" actId="478"/>
          <ac:grpSpMkLst>
            <pc:docMk/>
            <pc:sldMk cId="2473901886" sldId="1796"/>
            <ac:grpSpMk id="22" creationId="{7CA8CBE4-68AF-3B0A-BC79-1B6B982B94E3}"/>
          </ac:grpSpMkLst>
        </pc:grpChg>
        <pc:grpChg chg="add mod">
          <ac:chgData name="I See Maths ltd" userId="2b6a9906fb7c83c6" providerId="LiveId" clId="{CCE6C46F-653A-4CA0-A5E2-955CFC3F7C92}" dt="2024-04-10T16:44:42.780" v="232" actId="1035"/>
          <ac:grpSpMkLst>
            <pc:docMk/>
            <pc:sldMk cId="2473901886" sldId="1796"/>
            <ac:grpSpMk id="25" creationId="{1D1B6F03-80B4-7B34-54F0-D35F5F1CC60A}"/>
          </ac:grpSpMkLst>
        </pc:grpChg>
        <pc:grpChg chg="add mod">
          <ac:chgData name="I See Maths ltd" userId="2b6a9906fb7c83c6" providerId="LiveId" clId="{CCE6C46F-653A-4CA0-A5E2-955CFC3F7C92}" dt="2024-04-10T16:44:42.780" v="232" actId="1035"/>
          <ac:grpSpMkLst>
            <pc:docMk/>
            <pc:sldMk cId="2473901886" sldId="1796"/>
            <ac:grpSpMk id="28" creationId="{2D406F5B-5FDA-9900-1A3E-A303FF7851FA}"/>
          </ac:grpSpMkLst>
        </pc:grpChg>
        <pc:picChg chg="add del mod">
          <ac:chgData name="I See Maths ltd" userId="2b6a9906fb7c83c6" providerId="LiveId" clId="{CCE6C46F-653A-4CA0-A5E2-955CFC3F7C92}" dt="2024-04-10T16:40:39.839" v="63" actId="478"/>
          <ac:picMkLst>
            <pc:docMk/>
            <pc:sldMk cId="2473901886" sldId="1796"/>
            <ac:picMk id="5" creationId="{85D92730-C49A-C2E0-20CB-B0816F4C7CD1}"/>
          </ac:picMkLst>
        </pc:picChg>
        <pc:picChg chg="del">
          <ac:chgData name="I See Maths ltd" userId="2b6a9906fb7c83c6" providerId="LiveId" clId="{CCE6C46F-653A-4CA0-A5E2-955CFC3F7C92}" dt="2024-04-10T16:39:47.526" v="53" actId="478"/>
          <ac:picMkLst>
            <pc:docMk/>
            <pc:sldMk cId="2473901886" sldId="1796"/>
            <ac:picMk id="6" creationId="{6BAE6A89-D152-9F4B-EAE9-6AB041ED7B05}"/>
          </ac:picMkLst>
        </pc:picChg>
        <pc:picChg chg="add del mod">
          <ac:chgData name="I See Maths ltd" userId="2b6a9906fb7c83c6" providerId="LiveId" clId="{CCE6C46F-653A-4CA0-A5E2-955CFC3F7C92}" dt="2024-04-10T16:39:41.303" v="52" actId="478"/>
          <ac:picMkLst>
            <pc:docMk/>
            <pc:sldMk cId="2473901886" sldId="1796"/>
            <ac:picMk id="8" creationId="{85B4DD0E-B325-CE89-1B66-78688D23ED55}"/>
          </ac:picMkLst>
        </pc:picChg>
        <pc:picChg chg="add del mod">
          <ac:chgData name="I See Maths ltd" userId="2b6a9906fb7c83c6" providerId="LiveId" clId="{CCE6C46F-653A-4CA0-A5E2-955CFC3F7C92}" dt="2024-04-10T16:37:19.677" v="30" actId="478"/>
          <ac:picMkLst>
            <pc:docMk/>
            <pc:sldMk cId="2473901886" sldId="1796"/>
            <ac:picMk id="10" creationId="{B73E18F1-8890-0742-9722-34C268588082}"/>
          </ac:picMkLst>
        </pc:picChg>
        <pc:picChg chg="del">
          <ac:chgData name="I See Maths ltd" userId="2b6a9906fb7c83c6" providerId="LiveId" clId="{CCE6C46F-653A-4CA0-A5E2-955CFC3F7C92}" dt="2024-04-10T16:39:47.526" v="53" actId="478"/>
          <ac:picMkLst>
            <pc:docMk/>
            <pc:sldMk cId="2473901886" sldId="1796"/>
            <ac:picMk id="15" creationId="{BE5A4F5E-C545-BD38-3D37-F10361478914}"/>
          </ac:picMkLst>
        </pc:picChg>
        <pc:picChg chg="del">
          <ac:chgData name="I See Maths ltd" userId="2b6a9906fb7c83c6" providerId="LiveId" clId="{CCE6C46F-653A-4CA0-A5E2-955CFC3F7C92}" dt="2024-04-10T16:39:47.526" v="53" actId="478"/>
          <ac:picMkLst>
            <pc:docMk/>
            <pc:sldMk cId="2473901886" sldId="1796"/>
            <ac:picMk id="16" creationId="{EAAB0E69-75B5-F4D0-D5BE-AF037244DA9C}"/>
          </ac:picMkLst>
        </pc:picChg>
        <pc:picChg chg="add del mod">
          <ac:chgData name="I See Maths ltd" userId="2b6a9906fb7c83c6" providerId="LiveId" clId="{CCE6C46F-653A-4CA0-A5E2-955CFC3F7C92}" dt="2024-04-10T16:40:39.839" v="63" actId="478"/>
          <ac:picMkLst>
            <pc:docMk/>
            <pc:sldMk cId="2473901886" sldId="1796"/>
            <ac:picMk id="18" creationId="{CAC04B48-B477-CA2B-F853-0936ACCC0E11}"/>
          </ac:picMkLst>
        </pc:picChg>
        <pc:picChg chg="add del mod">
          <ac:chgData name="I See Maths ltd" userId="2b6a9906fb7c83c6" providerId="LiveId" clId="{CCE6C46F-653A-4CA0-A5E2-955CFC3F7C92}" dt="2024-04-10T16:40:39.839" v="63" actId="478"/>
          <ac:picMkLst>
            <pc:docMk/>
            <pc:sldMk cId="2473901886" sldId="1796"/>
            <ac:picMk id="21" creationId="{134E8240-33BB-D01C-A3C1-6F16A8C0C8B0}"/>
          </ac:picMkLst>
        </pc:picChg>
        <pc:picChg chg="del mod topLvl">
          <ac:chgData name="I See Maths ltd" userId="2b6a9906fb7c83c6" providerId="LiveId" clId="{CCE6C46F-653A-4CA0-A5E2-955CFC3F7C92}" dt="2024-04-10T16:41:15.987" v="66" actId="478"/>
          <ac:picMkLst>
            <pc:docMk/>
            <pc:sldMk cId="2473901886" sldId="1796"/>
            <ac:picMk id="24" creationId="{7D05685F-280A-02AA-19C2-1380E0C11FDE}"/>
          </ac:picMkLst>
        </pc:picChg>
        <pc:picChg chg="mod">
          <ac:chgData name="I See Maths ltd" userId="2b6a9906fb7c83c6" providerId="LiveId" clId="{CCE6C46F-653A-4CA0-A5E2-955CFC3F7C92}" dt="2024-04-10T16:40:40.881" v="64"/>
          <ac:picMkLst>
            <pc:docMk/>
            <pc:sldMk cId="2473901886" sldId="1796"/>
            <ac:picMk id="27" creationId="{C0354EE9-05D1-58A2-C9AB-414FADDD92DF}"/>
          </ac:picMkLst>
        </pc:picChg>
        <pc:picChg chg="mod">
          <ac:chgData name="I See Maths ltd" userId="2b6a9906fb7c83c6" providerId="LiveId" clId="{CCE6C46F-653A-4CA0-A5E2-955CFC3F7C92}" dt="2024-04-10T16:40:40.881" v="64"/>
          <ac:picMkLst>
            <pc:docMk/>
            <pc:sldMk cId="2473901886" sldId="1796"/>
            <ac:picMk id="29" creationId="{47F045F7-685D-2844-1BF3-F3AA79482985}"/>
          </ac:picMkLst>
        </pc:picChg>
        <pc:picChg chg="add mod">
          <ac:chgData name="I See Maths ltd" userId="2b6a9906fb7c83c6" providerId="LiveId" clId="{CCE6C46F-653A-4CA0-A5E2-955CFC3F7C92}" dt="2024-04-10T16:44:42.780" v="232" actId="1035"/>
          <ac:picMkLst>
            <pc:docMk/>
            <pc:sldMk cId="2473901886" sldId="1796"/>
            <ac:picMk id="32" creationId="{96E05AD1-73AB-8489-E5E6-257EA0AB9BE1}"/>
          </ac:picMkLst>
        </pc:picChg>
      </pc:sldChg>
      <pc:sldChg chg="modSp add mod">
        <pc:chgData name="I See Maths ltd" userId="2b6a9906fb7c83c6" providerId="LiveId" clId="{CCE6C46F-653A-4CA0-A5E2-955CFC3F7C92}" dt="2024-04-18T18:22:58.532" v="508" actId="14100"/>
        <pc:sldMkLst>
          <pc:docMk/>
          <pc:sldMk cId="3429925148" sldId="1797"/>
        </pc:sldMkLst>
        <pc:spChg chg="mod">
          <ac:chgData name="I See Maths ltd" userId="2b6a9906fb7c83c6" providerId="LiveId" clId="{CCE6C46F-653A-4CA0-A5E2-955CFC3F7C92}" dt="2024-04-18T06:14:31.478" v="465" actId="1038"/>
          <ac:spMkLst>
            <pc:docMk/>
            <pc:sldMk cId="3429925148" sldId="1797"/>
            <ac:spMk id="11" creationId="{920BC1CD-18E5-5E5F-A5E1-EFCB5742DA27}"/>
          </ac:spMkLst>
        </pc:spChg>
        <pc:spChg chg="mod">
          <ac:chgData name="I See Maths ltd" userId="2b6a9906fb7c83c6" providerId="LiveId" clId="{CCE6C46F-653A-4CA0-A5E2-955CFC3F7C92}" dt="2024-04-18T06:14:26.643" v="463" actId="1037"/>
          <ac:spMkLst>
            <pc:docMk/>
            <pc:sldMk cId="3429925148" sldId="1797"/>
            <ac:spMk id="13" creationId="{7E706189-CD5C-BF7C-B652-AF85948CE9A6}"/>
          </ac:spMkLst>
        </pc:spChg>
        <pc:spChg chg="mod">
          <ac:chgData name="I See Maths ltd" userId="2b6a9906fb7c83c6" providerId="LiveId" clId="{CCE6C46F-653A-4CA0-A5E2-955CFC3F7C92}" dt="2024-04-18T18:22:58.532" v="508" actId="14100"/>
          <ac:spMkLst>
            <pc:docMk/>
            <pc:sldMk cId="3429925148" sldId="1797"/>
            <ac:spMk id="14" creationId="{25EC341C-A946-68FA-EE3A-5BFC3C450BEF}"/>
          </ac:spMkLst>
        </pc:spChg>
        <pc:picChg chg="mod">
          <ac:chgData name="I See Maths ltd" userId="2b6a9906fb7c83c6" providerId="LiveId" clId="{CCE6C46F-653A-4CA0-A5E2-955CFC3F7C92}" dt="2024-04-18T06:14:35.802" v="467" actId="1037"/>
          <ac:picMkLst>
            <pc:docMk/>
            <pc:sldMk cId="3429925148" sldId="1797"/>
            <ac:picMk id="6" creationId="{6BAE6A89-D152-9F4B-EAE9-6AB041ED7B05}"/>
          </ac:picMkLst>
        </pc:picChg>
        <pc:picChg chg="mod">
          <ac:chgData name="I See Maths ltd" userId="2b6a9906fb7c83c6" providerId="LiveId" clId="{CCE6C46F-653A-4CA0-A5E2-955CFC3F7C92}" dt="2024-04-18T06:14:26.643" v="463" actId="1037"/>
          <ac:picMkLst>
            <pc:docMk/>
            <pc:sldMk cId="3429925148" sldId="1797"/>
            <ac:picMk id="15" creationId="{BE5A4F5E-C545-BD38-3D37-F10361478914}"/>
          </ac:picMkLst>
        </pc:picChg>
        <pc:picChg chg="mod">
          <ac:chgData name="I See Maths ltd" userId="2b6a9906fb7c83c6" providerId="LiveId" clId="{CCE6C46F-653A-4CA0-A5E2-955CFC3F7C92}" dt="2024-04-18T06:14:31.478" v="465" actId="1038"/>
          <ac:picMkLst>
            <pc:docMk/>
            <pc:sldMk cId="3429925148" sldId="1797"/>
            <ac:picMk id="16" creationId="{EAAB0E69-75B5-F4D0-D5BE-AF037244DA9C}"/>
          </ac:picMkLst>
        </pc:picChg>
      </pc:sldChg>
      <pc:sldChg chg="addSp delSp modSp add mod">
        <pc:chgData name="I See Maths ltd" userId="2b6a9906fb7c83c6" providerId="LiveId" clId="{CCE6C46F-653A-4CA0-A5E2-955CFC3F7C92}" dt="2024-04-11T12:01:43.624" v="459" actId="14100"/>
        <pc:sldMkLst>
          <pc:docMk/>
          <pc:sldMk cId="277179473" sldId="1798"/>
        </pc:sldMkLst>
        <pc:spChg chg="add mod">
          <ac:chgData name="I See Maths ltd" userId="2b6a9906fb7c83c6" providerId="LiveId" clId="{CCE6C46F-653A-4CA0-A5E2-955CFC3F7C92}" dt="2024-04-11T11:58:45.799" v="404" actId="6549"/>
          <ac:spMkLst>
            <pc:docMk/>
            <pc:sldMk cId="277179473" sldId="1798"/>
            <ac:spMk id="2" creationId="{451A7EEF-9F99-44D3-BCA2-344597E57023}"/>
          </ac:spMkLst>
        </pc:spChg>
        <pc:spChg chg="add mod">
          <ac:chgData name="I See Maths ltd" userId="2b6a9906fb7c83c6" providerId="LiveId" clId="{CCE6C46F-653A-4CA0-A5E2-955CFC3F7C92}" dt="2024-04-11T12:01:43.624" v="459" actId="14100"/>
          <ac:spMkLst>
            <pc:docMk/>
            <pc:sldMk cId="277179473" sldId="1798"/>
            <ac:spMk id="5" creationId="{6FB547F8-D17D-D8C3-DCDD-B92CB7F1FB71}"/>
          </ac:spMkLst>
        </pc:spChg>
        <pc:spChg chg="add mod">
          <ac:chgData name="I See Maths ltd" userId="2b6a9906fb7c83c6" providerId="LiveId" clId="{CCE6C46F-653A-4CA0-A5E2-955CFC3F7C92}" dt="2024-04-11T12:01:30.283" v="455" actId="1038"/>
          <ac:spMkLst>
            <pc:docMk/>
            <pc:sldMk cId="277179473" sldId="1798"/>
            <ac:spMk id="6" creationId="{6B7447E3-60CD-60B7-CE8D-7E2D64AA8A31}"/>
          </ac:spMkLst>
        </pc:spChg>
        <pc:spChg chg="del mod">
          <ac:chgData name="I See Maths ltd" userId="2b6a9906fb7c83c6" providerId="LiveId" clId="{CCE6C46F-653A-4CA0-A5E2-955CFC3F7C92}" dt="2024-04-11T11:58:23.554" v="391" actId="478"/>
          <ac:spMkLst>
            <pc:docMk/>
            <pc:sldMk cId="277179473" sldId="1798"/>
            <ac:spMk id="23" creationId="{C90F3838-64FE-FFAE-7517-8282E01F4C73}"/>
          </ac:spMkLst>
        </pc:spChg>
        <pc:spChg chg="del topLvl">
          <ac:chgData name="I See Maths ltd" userId="2b6a9906fb7c83c6" providerId="LiveId" clId="{CCE6C46F-653A-4CA0-A5E2-955CFC3F7C92}" dt="2024-04-11T11:58:23.554" v="391" actId="478"/>
          <ac:spMkLst>
            <pc:docMk/>
            <pc:sldMk cId="277179473" sldId="1798"/>
            <ac:spMk id="26" creationId="{C4D81082-695B-DA34-7FFD-1A2035E06514}"/>
          </ac:spMkLst>
        </pc:spChg>
        <pc:spChg chg="del topLvl">
          <ac:chgData name="I See Maths ltd" userId="2b6a9906fb7c83c6" providerId="LiveId" clId="{CCE6C46F-653A-4CA0-A5E2-955CFC3F7C92}" dt="2024-04-11T11:58:23.554" v="391" actId="478"/>
          <ac:spMkLst>
            <pc:docMk/>
            <pc:sldMk cId="277179473" sldId="1798"/>
            <ac:spMk id="30" creationId="{EA7CBB54-CF66-CCAC-A0A5-BB22D6C95319}"/>
          </ac:spMkLst>
        </pc:spChg>
        <pc:grpChg chg="del mod">
          <ac:chgData name="I See Maths ltd" userId="2b6a9906fb7c83c6" providerId="LiveId" clId="{CCE6C46F-653A-4CA0-A5E2-955CFC3F7C92}" dt="2024-04-11T11:56:13.668" v="389" actId="478"/>
          <ac:grpSpMkLst>
            <pc:docMk/>
            <pc:sldMk cId="277179473" sldId="1798"/>
            <ac:grpSpMk id="25" creationId="{1D1B6F03-80B4-7B34-54F0-D35F5F1CC60A}"/>
          </ac:grpSpMkLst>
        </pc:grpChg>
        <pc:grpChg chg="del mod">
          <ac:chgData name="I See Maths ltd" userId="2b6a9906fb7c83c6" providerId="LiveId" clId="{CCE6C46F-653A-4CA0-A5E2-955CFC3F7C92}" dt="2024-04-11T11:56:09.953" v="388" actId="478"/>
          <ac:grpSpMkLst>
            <pc:docMk/>
            <pc:sldMk cId="277179473" sldId="1798"/>
            <ac:grpSpMk id="28" creationId="{2D406F5B-5FDA-9900-1A3E-A303FF7851FA}"/>
          </ac:grpSpMkLst>
        </pc:grpChg>
        <pc:picChg chg="add del mod">
          <ac:chgData name="I See Maths ltd" userId="2b6a9906fb7c83c6" providerId="LiveId" clId="{CCE6C46F-653A-4CA0-A5E2-955CFC3F7C92}" dt="2024-04-11T11:59:25.391" v="406" actId="478"/>
          <ac:picMkLst>
            <pc:docMk/>
            <pc:sldMk cId="277179473" sldId="1798"/>
            <ac:picMk id="7" creationId="{D13296A6-A3EA-318A-8CEC-6D54DF58E226}"/>
          </ac:picMkLst>
        </pc:picChg>
        <pc:picChg chg="add mod">
          <ac:chgData name="I See Maths ltd" userId="2b6a9906fb7c83c6" providerId="LiveId" clId="{CCE6C46F-653A-4CA0-A5E2-955CFC3F7C92}" dt="2024-04-11T11:58:24.039" v="392"/>
          <ac:picMkLst>
            <pc:docMk/>
            <pc:sldMk cId="277179473" sldId="1798"/>
            <ac:picMk id="8" creationId="{8231C604-A5C5-D5F9-E8D9-D4EAB3D9416F}"/>
          </ac:picMkLst>
        </pc:picChg>
        <pc:picChg chg="add del mod">
          <ac:chgData name="I See Maths ltd" userId="2b6a9906fb7c83c6" providerId="LiveId" clId="{CCE6C46F-653A-4CA0-A5E2-955CFC3F7C92}" dt="2024-04-11T12:00:52.919" v="432" actId="478"/>
          <ac:picMkLst>
            <pc:docMk/>
            <pc:sldMk cId="277179473" sldId="1798"/>
            <ac:picMk id="9" creationId="{2D0030C2-01EC-7857-2E2D-E55B361597D2}"/>
          </ac:picMkLst>
        </pc:picChg>
        <pc:picChg chg="add mod">
          <ac:chgData name="I See Maths ltd" userId="2b6a9906fb7c83c6" providerId="LiveId" clId="{CCE6C46F-653A-4CA0-A5E2-955CFC3F7C92}" dt="2024-04-11T12:01:38.658" v="458" actId="1037"/>
          <ac:picMkLst>
            <pc:docMk/>
            <pc:sldMk cId="277179473" sldId="1798"/>
            <ac:picMk id="11" creationId="{53AE2493-433A-7638-FCF7-02313AAA079A}"/>
          </ac:picMkLst>
        </pc:picChg>
        <pc:picChg chg="add mod">
          <ac:chgData name="I See Maths ltd" userId="2b6a9906fb7c83c6" providerId="LiveId" clId="{CCE6C46F-653A-4CA0-A5E2-955CFC3F7C92}" dt="2024-04-11T12:01:30.283" v="455" actId="1038"/>
          <ac:picMkLst>
            <pc:docMk/>
            <pc:sldMk cId="277179473" sldId="1798"/>
            <ac:picMk id="13" creationId="{473A5506-31BD-3361-F05B-DC480E01BA42}"/>
          </ac:picMkLst>
        </pc:picChg>
        <pc:picChg chg="del topLvl">
          <ac:chgData name="I See Maths ltd" userId="2b6a9906fb7c83c6" providerId="LiveId" clId="{CCE6C46F-653A-4CA0-A5E2-955CFC3F7C92}" dt="2024-04-11T11:56:13.668" v="389" actId="478"/>
          <ac:picMkLst>
            <pc:docMk/>
            <pc:sldMk cId="277179473" sldId="1798"/>
            <ac:picMk id="27" creationId="{C0354EE9-05D1-58A2-C9AB-414FADDD92DF}"/>
          </ac:picMkLst>
        </pc:picChg>
        <pc:picChg chg="del topLvl">
          <ac:chgData name="I See Maths ltd" userId="2b6a9906fb7c83c6" providerId="LiveId" clId="{CCE6C46F-653A-4CA0-A5E2-955CFC3F7C92}" dt="2024-04-11T11:56:09.953" v="388" actId="478"/>
          <ac:picMkLst>
            <pc:docMk/>
            <pc:sldMk cId="277179473" sldId="1798"/>
            <ac:picMk id="29" creationId="{47F045F7-685D-2844-1BF3-F3AA79482985}"/>
          </ac:picMkLst>
        </pc:picChg>
        <pc:picChg chg="del mod">
          <ac:chgData name="I See Maths ltd" userId="2b6a9906fb7c83c6" providerId="LiveId" clId="{CCE6C46F-653A-4CA0-A5E2-955CFC3F7C92}" dt="2024-04-11T11:56:16.059" v="390" actId="478"/>
          <ac:picMkLst>
            <pc:docMk/>
            <pc:sldMk cId="277179473" sldId="1798"/>
            <ac:picMk id="32" creationId="{96E05AD1-73AB-8489-E5E6-257EA0AB9BE1}"/>
          </ac:picMkLst>
        </pc:picChg>
      </pc:sldChg>
      <pc:sldChg chg="modSp add mod">
        <pc:chgData name="I See Maths ltd" userId="2b6a9906fb7c83c6" providerId="LiveId" clId="{CCE6C46F-653A-4CA0-A5E2-955CFC3F7C92}" dt="2024-04-18T06:15:09.794" v="496" actId="1038"/>
        <pc:sldMkLst>
          <pc:docMk/>
          <pc:sldMk cId="1325224420" sldId="1799"/>
        </pc:sldMkLst>
        <pc:spChg chg="mod">
          <ac:chgData name="I See Maths ltd" userId="2b6a9906fb7c83c6" providerId="LiveId" clId="{CCE6C46F-653A-4CA0-A5E2-955CFC3F7C92}" dt="2024-04-18T06:15:01.835" v="492" actId="1037"/>
          <ac:spMkLst>
            <pc:docMk/>
            <pc:sldMk cId="1325224420" sldId="1799"/>
            <ac:spMk id="23" creationId="{C90F3838-64FE-FFAE-7517-8282E01F4C73}"/>
          </ac:spMkLst>
        </pc:spChg>
        <pc:grpChg chg="mod">
          <ac:chgData name="I See Maths ltd" userId="2b6a9906fb7c83c6" providerId="LiveId" clId="{CCE6C46F-653A-4CA0-A5E2-955CFC3F7C92}" dt="2024-04-18T06:15:09.794" v="496" actId="1038"/>
          <ac:grpSpMkLst>
            <pc:docMk/>
            <pc:sldMk cId="1325224420" sldId="1799"/>
            <ac:grpSpMk id="25" creationId="{1D1B6F03-80B4-7B34-54F0-D35F5F1CC60A}"/>
          </ac:grpSpMkLst>
        </pc:grpChg>
        <pc:grpChg chg="mod">
          <ac:chgData name="I See Maths ltd" userId="2b6a9906fb7c83c6" providerId="LiveId" clId="{CCE6C46F-653A-4CA0-A5E2-955CFC3F7C92}" dt="2024-04-18T06:14:56.001" v="480" actId="1038"/>
          <ac:grpSpMkLst>
            <pc:docMk/>
            <pc:sldMk cId="1325224420" sldId="1799"/>
            <ac:grpSpMk id="28" creationId="{2D406F5B-5FDA-9900-1A3E-A303FF7851FA}"/>
          </ac:grpSpMkLst>
        </pc:grpChg>
        <pc:picChg chg="mod">
          <ac:chgData name="I See Maths ltd" userId="2b6a9906fb7c83c6" providerId="LiveId" clId="{CCE6C46F-653A-4CA0-A5E2-955CFC3F7C92}" dt="2024-04-18T06:15:01.835" v="492" actId="1037"/>
          <ac:picMkLst>
            <pc:docMk/>
            <pc:sldMk cId="1325224420" sldId="1799"/>
            <ac:picMk id="32" creationId="{96E05AD1-73AB-8489-E5E6-257EA0AB9BE1}"/>
          </ac:picMkLst>
        </pc:picChg>
      </pc:sldChg>
      <pc:sldChg chg="add del">
        <pc:chgData name="I See Maths ltd" userId="2b6a9906fb7c83c6" providerId="LiveId" clId="{CCE6C46F-653A-4CA0-A5E2-955CFC3F7C92}" dt="2024-04-11T11:50:52.291" v="387" actId="47"/>
        <pc:sldMkLst>
          <pc:docMk/>
          <pc:sldMk cId="3797824193" sldId="1799"/>
        </pc:sldMkLst>
      </pc:sldChg>
      <pc:sldChg chg="modSp mod">
        <pc:chgData name="I See Maths ltd" userId="2b6a9906fb7c83c6" providerId="LiveId" clId="{CCE6C46F-653A-4CA0-A5E2-955CFC3F7C92}" dt="2024-04-19T08:09:46.760" v="828" actId="6549"/>
        <pc:sldMkLst>
          <pc:docMk/>
          <pc:sldMk cId="1265242179" sldId="1800"/>
        </pc:sldMkLst>
        <pc:spChg chg="mod">
          <ac:chgData name="I See Maths ltd" userId="2b6a9906fb7c83c6" providerId="LiveId" clId="{CCE6C46F-653A-4CA0-A5E2-955CFC3F7C92}" dt="2024-04-19T08:09:46.760" v="828" actId="6549"/>
          <ac:spMkLst>
            <pc:docMk/>
            <pc:sldMk cId="1265242179" sldId="1800"/>
            <ac:spMk id="4" creationId="{D6DF146B-D5F8-BCC5-F73C-62E39C0A4EF2}"/>
          </ac:spMkLst>
        </pc:spChg>
      </pc:sldChg>
      <pc:sldChg chg="modSp mod">
        <pc:chgData name="I See Maths ltd" userId="2b6a9906fb7c83c6" providerId="LiveId" clId="{CCE6C46F-653A-4CA0-A5E2-955CFC3F7C92}" dt="2024-04-19T08:09:51.839" v="830" actId="6549"/>
        <pc:sldMkLst>
          <pc:docMk/>
          <pc:sldMk cId="4238336268" sldId="1801"/>
        </pc:sldMkLst>
        <pc:spChg chg="mod">
          <ac:chgData name="I See Maths ltd" userId="2b6a9906fb7c83c6" providerId="LiveId" clId="{CCE6C46F-653A-4CA0-A5E2-955CFC3F7C92}" dt="2024-04-19T08:09:51.839" v="830" actId="6549"/>
          <ac:spMkLst>
            <pc:docMk/>
            <pc:sldMk cId="4238336268" sldId="1801"/>
            <ac:spMk id="4" creationId="{D6DF146B-D5F8-BCC5-F73C-62E39C0A4EF2}"/>
          </ac:spMkLst>
        </pc:spChg>
        <pc:spChg chg="mod">
          <ac:chgData name="I See Maths ltd" userId="2b6a9906fb7c83c6" providerId="LiveId" clId="{CCE6C46F-653A-4CA0-A5E2-955CFC3F7C92}" dt="2024-04-19T07:45:29.502" v="509" actId="20577"/>
          <ac:spMkLst>
            <pc:docMk/>
            <pc:sldMk cId="4238336268" sldId="1801"/>
            <ac:spMk id="25" creationId="{0500BEBB-F3DA-2359-BA01-9FF122C8AB40}"/>
          </ac:spMkLst>
        </pc:spChg>
      </pc:sldChg>
      <pc:sldChg chg="modSp mod">
        <pc:chgData name="I See Maths ltd" userId="2b6a9906fb7c83c6" providerId="LiveId" clId="{CCE6C46F-653A-4CA0-A5E2-955CFC3F7C92}" dt="2024-04-19T08:09:42.930" v="826" actId="6549"/>
        <pc:sldMkLst>
          <pc:docMk/>
          <pc:sldMk cId="266776962" sldId="1802"/>
        </pc:sldMkLst>
        <pc:spChg chg="mod">
          <ac:chgData name="I See Maths ltd" userId="2b6a9906fb7c83c6" providerId="LiveId" clId="{CCE6C46F-653A-4CA0-A5E2-955CFC3F7C92}" dt="2024-04-19T08:09:42.930" v="826" actId="6549"/>
          <ac:spMkLst>
            <pc:docMk/>
            <pc:sldMk cId="266776962" sldId="1802"/>
            <ac:spMk id="4" creationId="{D6DF146B-D5F8-BCC5-F73C-62E39C0A4EF2}"/>
          </ac:spMkLst>
        </pc:spChg>
      </pc:sldChg>
      <pc:sldChg chg="modSp mod">
        <pc:chgData name="I See Maths ltd" userId="2b6a9906fb7c83c6" providerId="LiveId" clId="{CCE6C46F-653A-4CA0-A5E2-955CFC3F7C92}" dt="2024-04-19T08:09:38.369" v="824" actId="6549"/>
        <pc:sldMkLst>
          <pc:docMk/>
          <pc:sldMk cId="3675624042" sldId="1803"/>
        </pc:sldMkLst>
        <pc:spChg chg="mod">
          <ac:chgData name="I See Maths ltd" userId="2b6a9906fb7c83c6" providerId="LiveId" clId="{CCE6C46F-653A-4CA0-A5E2-955CFC3F7C92}" dt="2024-04-19T08:09:38.369" v="824" actId="6549"/>
          <ac:spMkLst>
            <pc:docMk/>
            <pc:sldMk cId="3675624042" sldId="1803"/>
            <ac:spMk id="4" creationId="{D6DF146B-D5F8-BCC5-F73C-62E39C0A4EF2}"/>
          </ac:spMkLst>
        </pc:spChg>
      </pc:sldChg>
      <pc:sldChg chg="addSp modSp mod">
        <pc:chgData name="I See Maths ltd" userId="2b6a9906fb7c83c6" providerId="LiveId" clId="{CCE6C46F-653A-4CA0-A5E2-955CFC3F7C92}" dt="2024-04-19T08:09:31.276" v="822" actId="6549"/>
        <pc:sldMkLst>
          <pc:docMk/>
          <pc:sldMk cId="186576809" sldId="1804"/>
        </pc:sldMkLst>
        <pc:spChg chg="add mod">
          <ac:chgData name="I See Maths ltd" userId="2b6a9906fb7c83c6" providerId="LiveId" clId="{CCE6C46F-653A-4CA0-A5E2-955CFC3F7C92}" dt="2024-04-19T07:46:11.946" v="514" actId="1038"/>
          <ac:spMkLst>
            <pc:docMk/>
            <pc:sldMk cId="186576809" sldId="1804"/>
            <ac:spMk id="2" creationId="{892682B1-C3FB-B9CF-66B9-098A8D5FE3A1}"/>
          </ac:spMkLst>
        </pc:spChg>
        <pc:spChg chg="mod">
          <ac:chgData name="I See Maths ltd" userId="2b6a9906fb7c83c6" providerId="LiveId" clId="{CCE6C46F-653A-4CA0-A5E2-955CFC3F7C92}" dt="2024-04-19T08:09:31.276" v="822" actId="6549"/>
          <ac:spMkLst>
            <pc:docMk/>
            <pc:sldMk cId="186576809" sldId="1804"/>
            <ac:spMk id="4" creationId="{D6DF146B-D5F8-BCC5-F73C-62E39C0A4EF2}"/>
          </ac:spMkLst>
        </pc:spChg>
        <pc:spChg chg="add mod">
          <ac:chgData name="I See Maths ltd" userId="2b6a9906fb7c83c6" providerId="LiveId" clId="{CCE6C46F-653A-4CA0-A5E2-955CFC3F7C92}" dt="2024-04-19T07:47:09.037" v="565" actId="6549"/>
          <ac:spMkLst>
            <pc:docMk/>
            <pc:sldMk cId="186576809" sldId="1804"/>
            <ac:spMk id="5" creationId="{2F43B40B-7E2A-1549-056D-96EA8771BB60}"/>
          </ac:spMkLst>
        </pc:spChg>
        <pc:cxnChg chg="add mod">
          <ac:chgData name="I See Maths ltd" userId="2b6a9906fb7c83c6" providerId="LiveId" clId="{CCE6C46F-653A-4CA0-A5E2-955CFC3F7C92}" dt="2024-04-19T07:46:20.262" v="519" actId="14100"/>
          <ac:cxnSpMkLst>
            <pc:docMk/>
            <pc:sldMk cId="186576809" sldId="1804"/>
            <ac:cxnSpMk id="7" creationId="{D23C858A-986E-EB66-6586-155875E1CF59}"/>
          </ac:cxnSpMkLst>
        </pc:cxnChg>
      </pc:sldChg>
      <pc:sldChg chg="modSp mod">
        <pc:chgData name="I See Maths ltd" userId="2b6a9906fb7c83c6" providerId="LiveId" clId="{CCE6C46F-653A-4CA0-A5E2-955CFC3F7C92}" dt="2024-04-19T08:09:22.676" v="818" actId="6549"/>
        <pc:sldMkLst>
          <pc:docMk/>
          <pc:sldMk cId="2701303430" sldId="1805"/>
        </pc:sldMkLst>
        <pc:spChg chg="mod">
          <ac:chgData name="I See Maths ltd" userId="2b6a9906fb7c83c6" providerId="LiveId" clId="{CCE6C46F-653A-4CA0-A5E2-955CFC3F7C92}" dt="2024-04-19T08:09:22.676" v="818" actId="6549"/>
          <ac:spMkLst>
            <pc:docMk/>
            <pc:sldMk cId="2701303430" sldId="1805"/>
            <ac:spMk id="4" creationId="{D6DF146B-D5F8-BCC5-F73C-62E39C0A4EF2}"/>
          </ac:spMkLst>
        </pc:spChg>
      </pc:sldChg>
      <pc:sldChg chg="delSp modSp add mod">
        <pc:chgData name="I See Maths ltd" userId="2b6a9906fb7c83c6" providerId="LiveId" clId="{CCE6C46F-653A-4CA0-A5E2-955CFC3F7C92}" dt="2024-04-19T08:09:26.939" v="820" actId="6549"/>
        <pc:sldMkLst>
          <pc:docMk/>
          <pc:sldMk cId="992254532" sldId="1806"/>
        </pc:sldMkLst>
        <pc:spChg chg="del">
          <ac:chgData name="I See Maths ltd" userId="2b6a9906fb7c83c6" providerId="LiveId" clId="{CCE6C46F-653A-4CA0-A5E2-955CFC3F7C92}" dt="2024-04-19T07:47:20.544" v="567" actId="478"/>
          <ac:spMkLst>
            <pc:docMk/>
            <pc:sldMk cId="992254532" sldId="1806"/>
            <ac:spMk id="2" creationId="{892682B1-C3FB-B9CF-66B9-098A8D5FE3A1}"/>
          </ac:spMkLst>
        </pc:spChg>
        <pc:spChg chg="mod">
          <ac:chgData name="I See Maths ltd" userId="2b6a9906fb7c83c6" providerId="LiveId" clId="{CCE6C46F-653A-4CA0-A5E2-955CFC3F7C92}" dt="2024-04-19T08:09:26.939" v="820" actId="6549"/>
          <ac:spMkLst>
            <pc:docMk/>
            <pc:sldMk cId="992254532" sldId="1806"/>
            <ac:spMk id="4" creationId="{D6DF146B-D5F8-BCC5-F73C-62E39C0A4EF2}"/>
          </ac:spMkLst>
        </pc:spChg>
        <pc:spChg chg="del">
          <ac:chgData name="I See Maths ltd" userId="2b6a9906fb7c83c6" providerId="LiveId" clId="{CCE6C46F-653A-4CA0-A5E2-955CFC3F7C92}" dt="2024-04-19T07:47:24.601" v="569" actId="478"/>
          <ac:spMkLst>
            <pc:docMk/>
            <pc:sldMk cId="992254532" sldId="1806"/>
            <ac:spMk id="5" creationId="{2F43B40B-7E2A-1549-056D-96EA8771BB60}"/>
          </ac:spMkLst>
        </pc:spChg>
        <pc:cxnChg chg="del">
          <ac:chgData name="I See Maths ltd" userId="2b6a9906fb7c83c6" providerId="LiveId" clId="{CCE6C46F-653A-4CA0-A5E2-955CFC3F7C92}" dt="2024-04-19T07:47:22.467" v="568" actId="478"/>
          <ac:cxnSpMkLst>
            <pc:docMk/>
            <pc:sldMk cId="992254532" sldId="1806"/>
            <ac:cxnSpMk id="7" creationId="{D23C858A-986E-EB66-6586-155875E1CF59}"/>
          </ac:cxnSpMkLst>
        </pc:cxnChg>
      </pc:sldChg>
      <pc:sldChg chg="delSp modSp add mod">
        <pc:chgData name="I See Maths ltd" userId="2b6a9906fb7c83c6" providerId="LiveId" clId="{CCE6C46F-653A-4CA0-A5E2-955CFC3F7C92}" dt="2024-04-19T08:09:17.606" v="816" actId="6549"/>
        <pc:sldMkLst>
          <pc:docMk/>
          <pc:sldMk cId="4126379802" sldId="1807"/>
        </pc:sldMkLst>
        <pc:spChg chg="mod">
          <ac:chgData name="I See Maths ltd" userId="2b6a9906fb7c83c6" providerId="LiveId" clId="{CCE6C46F-653A-4CA0-A5E2-955CFC3F7C92}" dt="2024-04-19T08:09:17.606" v="816" actId="6549"/>
          <ac:spMkLst>
            <pc:docMk/>
            <pc:sldMk cId="4126379802" sldId="1807"/>
            <ac:spMk id="4" creationId="{D6DF146B-D5F8-BCC5-F73C-62E39C0A4EF2}"/>
          </ac:spMkLst>
        </pc:spChg>
        <pc:spChg chg="del">
          <ac:chgData name="I See Maths ltd" userId="2b6a9906fb7c83c6" providerId="LiveId" clId="{CCE6C46F-653A-4CA0-A5E2-955CFC3F7C92}" dt="2024-04-19T07:47:38.811" v="571" actId="478"/>
          <ac:spMkLst>
            <pc:docMk/>
            <pc:sldMk cId="4126379802" sldId="1807"/>
            <ac:spMk id="7" creationId="{8E807ED1-907E-300E-B366-E524162285C3}"/>
          </ac:spMkLst>
        </pc:spChg>
        <pc:spChg chg="del">
          <ac:chgData name="I See Maths ltd" userId="2b6a9906fb7c83c6" providerId="LiveId" clId="{CCE6C46F-653A-4CA0-A5E2-955CFC3F7C92}" dt="2024-04-19T07:47:45.145" v="573" actId="478"/>
          <ac:spMkLst>
            <pc:docMk/>
            <pc:sldMk cId="4126379802" sldId="1807"/>
            <ac:spMk id="21" creationId="{F83C8E50-6BF6-7985-5A4D-A872CD37D384}"/>
          </ac:spMkLst>
        </pc:spChg>
        <pc:graphicFrameChg chg="del">
          <ac:chgData name="I See Maths ltd" userId="2b6a9906fb7c83c6" providerId="LiveId" clId="{CCE6C46F-653A-4CA0-A5E2-955CFC3F7C92}" dt="2024-04-19T07:47:45.145" v="573" actId="478"/>
          <ac:graphicFrameMkLst>
            <pc:docMk/>
            <pc:sldMk cId="4126379802" sldId="1807"/>
            <ac:graphicFrameMk id="10" creationId="{4D291BE5-9272-F8AE-2887-71E3269524B8}"/>
          </ac:graphicFrameMkLst>
        </pc:graphicFrameChg>
        <pc:graphicFrameChg chg="del">
          <ac:chgData name="I See Maths ltd" userId="2b6a9906fb7c83c6" providerId="LiveId" clId="{CCE6C46F-653A-4CA0-A5E2-955CFC3F7C92}" dt="2024-04-19T07:47:45.145" v="573" actId="478"/>
          <ac:graphicFrameMkLst>
            <pc:docMk/>
            <pc:sldMk cId="4126379802" sldId="1807"/>
            <ac:graphicFrameMk id="12" creationId="{990588C9-1D1B-CE4F-22AC-E41D115A99E7}"/>
          </ac:graphicFrameMkLst>
        </pc:graphicFrameChg>
        <pc:cxnChg chg="del">
          <ac:chgData name="I See Maths ltd" userId="2b6a9906fb7c83c6" providerId="LiveId" clId="{CCE6C46F-653A-4CA0-A5E2-955CFC3F7C92}" dt="2024-04-19T07:47:41.773" v="572" actId="478"/>
          <ac:cxnSpMkLst>
            <pc:docMk/>
            <pc:sldMk cId="4126379802" sldId="1807"/>
            <ac:cxnSpMk id="8" creationId="{0397F2B8-E54F-C02C-192A-C5DB1BB587CA}"/>
          </ac:cxnSpMkLst>
        </pc:cxnChg>
        <pc:cxnChg chg="del">
          <ac:chgData name="I See Maths ltd" userId="2b6a9906fb7c83c6" providerId="LiveId" clId="{CCE6C46F-653A-4CA0-A5E2-955CFC3F7C92}" dt="2024-04-19T07:47:41.773" v="572" actId="478"/>
          <ac:cxnSpMkLst>
            <pc:docMk/>
            <pc:sldMk cId="4126379802" sldId="1807"/>
            <ac:cxnSpMk id="9" creationId="{94E4C475-D159-A7E2-E043-4F603CC1DEBB}"/>
          </ac:cxnSpMkLst>
        </pc:cxnChg>
        <pc:cxnChg chg="del">
          <ac:chgData name="I See Maths ltd" userId="2b6a9906fb7c83c6" providerId="LiveId" clId="{CCE6C46F-653A-4CA0-A5E2-955CFC3F7C92}" dt="2024-04-19T07:47:45.145" v="573" actId="478"/>
          <ac:cxnSpMkLst>
            <pc:docMk/>
            <pc:sldMk cId="4126379802" sldId="1807"/>
            <ac:cxnSpMk id="22" creationId="{D3C0BEC6-CDD9-520C-0F96-C3F823AFA7AA}"/>
          </ac:cxnSpMkLst>
        </pc:cxnChg>
      </pc:sldChg>
      <pc:sldChg chg="addSp modSp add mod">
        <pc:chgData name="I See Maths ltd" userId="2b6a9906fb7c83c6" providerId="LiveId" clId="{CCE6C46F-653A-4CA0-A5E2-955CFC3F7C92}" dt="2024-04-19T08:09:12.575" v="814" actId="6549"/>
        <pc:sldMkLst>
          <pc:docMk/>
          <pc:sldMk cId="669573359" sldId="1808"/>
        </pc:sldMkLst>
        <pc:spChg chg="mod">
          <ac:chgData name="I See Maths ltd" userId="2b6a9906fb7c83c6" providerId="LiveId" clId="{CCE6C46F-653A-4CA0-A5E2-955CFC3F7C92}" dt="2024-04-19T08:09:12.575" v="814" actId="6549"/>
          <ac:spMkLst>
            <pc:docMk/>
            <pc:sldMk cId="669573359" sldId="1808"/>
            <ac:spMk id="4" creationId="{D6DF146B-D5F8-BCC5-F73C-62E39C0A4EF2}"/>
          </ac:spMkLst>
        </pc:spChg>
        <pc:spChg chg="add mod">
          <ac:chgData name="I See Maths ltd" userId="2b6a9906fb7c83c6" providerId="LiveId" clId="{CCE6C46F-653A-4CA0-A5E2-955CFC3F7C92}" dt="2024-04-19T07:48:17.271" v="663" actId="20577"/>
          <ac:spMkLst>
            <pc:docMk/>
            <pc:sldMk cId="669573359" sldId="1808"/>
            <ac:spMk id="7" creationId="{A230A76F-386A-8886-83D5-4A5A07497CF9}"/>
          </ac:spMkLst>
        </pc:spChg>
        <pc:spChg chg="mod">
          <ac:chgData name="I See Maths ltd" userId="2b6a9906fb7c83c6" providerId="LiveId" clId="{CCE6C46F-653A-4CA0-A5E2-955CFC3F7C92}" dt="2024-04-19T07:48:42.470" v="680" actId="1037"/>
          <ac:spMkLst>
            <pc:docMk/>
            <pc:sldMk cId="669573359" sldId="1808"/>
            <ac:spMk id="18" creationId="{4A0ECC30-F0C7-E060-8D0A-F2305641B8A3}"/>
          </ac:spMkLst>
        </pc:spChg>
      </pc:sldChg>
      <pc:sldChg chg="addSp delSp modSp add mod">
        <pc:chgData name="I See Maths ltd" userId="2b6a9906fb7c83c6" providerId="LiveId" clId="{CCE6C46F-653A-4CA0-A5E2-955CFC3F7C92}" dt="2024-04-19T08:09:08.117" v="812" actId="6549"/>
        <pc:sldMkLst>
          <pc:docMk/>
          <pc:sldMk cId="884210127" sldId="1809"/>
        </pc:sldMkLst>
        <pc:spChg chg="mod">
          <ac:chgData name="I See Maths ltd" userId="2b6a9906fb7c83c6" providerId="LiveId" clId="{CCE6C46F-653A-4CA0-A5E2-955CFC3F7C92}" dt="2024-04-19T08:09:08.117" v="812" actId="6549"/>
          <ac:spMkLst>
            <pc:docMk/>
            <pc:sldMk cId="884210127" sldId="1809"/>
            <ac:spMk id="4" creationId="{D6DF146B-D5F8-BCC5-F73C-62E39C0A4EF2}"/>
          </ac:spMkLst>
        </pc:spChg>
        <pc:spChg chg="del">
          <ac:chgData name="I See Maths ltd" userId="2b6a9906fb7c83c6" providerId="LiveId" clId="{CCE6C46F-653A-4CA0-A5E2-955CFC3F7C92}" dt="2024-04-19T08:05:46.655" v="761" actId="478"/>
          <ac:spMkLst>
            <pc:docMk/>
            <pc:sldMk cId="884210127" sldId="1809"/>
            <ac:spMk id="7" creationId="{A230A76F-386A-8886-83D5-4A5A07497CF9}"/>
          </ac:spMkLst>
        </pc:spChg>
        <pc:spChg chg="add del mod">
          <ac:chgData name="I See Maths ltd" userId="2b6a9906fb7c83c6" providerId="LiveId" clId="{CCE6C46F-653A-4CA0-A5E2-955CFC3F7C92}" dt="2024-04-19T08:08:28.662" v="799" actId="478"/>
          <ac:spMkLst>
            <pc:docMk/>
            <pc:sldMk cId="884210127" sldId="1809"/>
            <ac:spMk id="8" creationId="{23F626A7-6449-9656-7BAC-47E2F61B6179}"/>
          </ac:spMkLst>
        </pc:spChg>
        <pc:spChg chg="add del mod">
          <ac:chgData name="I See Maths ltd" userId="2b6a9906fb7c83c6" providerId="LiveId" clId="{CCE6C46F-653A-4CA0-A5E2-955CFC3F7C92}" dt="2024-04-19T08:08:28.662" v="799" actId="478"/>
          <ac:spMkLst>
            <pc:docMk/>
            <pc:sldMk cId="884210127" sldId="1809"/>
            <ac:spMk id="9" creationId="{C88135E9-BE2A-1E18-3576-C08D9E502055}"/>
          </ac:spMkLst>
        </pc:spChg>
        <pc:spChg chg="add del mod">
          <ac:chgData name="I See Maths ltd" userId="2b6a9906fb7c83c6" providerId="LiveId" clId="{CCE6C46F-653A-4CA0-A5E2-955CFC3F7C92}" dt="2024-04-19T08:08:28.662" v="799" actId="478"/>
          <ac:spMkLst>
            <pc:docMk/>
            <pc:sldMk cId="884210127" sldId="1809"/>
            <ac:spMk id="10" creationId="{1A3414E6-85B4-3045-836E-74761E6B8088}"/>
          </ac:spMkLst>
        </pc:spChg>
        <pc:spChg chg="add del mod">
          <ac:chgData name="I See Maths ltd" userId="2b6a9906fb7c83c6" providerId="LiveId" clId="{CCE6C46F-653A-4CA0-A5E2-955CFC3F7C92}" dt="2024-04-19T08:07:18.431" v="774" actId="478"/>
          <ac:spMkLst>
            <pc:docMk/>
            <pc:sldMk cId="884210127" sldId="1809"/>
            <ac:spMk id="12" creationId="{4FFC1AE1-03B4-59D7-F9CB-3D0EA02ED98E}"/>
          </ac:spMkLst>
        </pc:spChg>
        <pc:spChg chg="del mod">
          <ac:chgData name="I See Maths ltd" userId="2b6a9906fb7c83c6" providerId="LiveId" clId="{CCE6C46F-653A-4CA0-A5E2-955CFC3F7C92}" dt="2024-04-19T08:04:26.092" v="744" actId="478"/>
          <ac:spMkLst>
            <pc:docMk/>
            <pc:sldMk cId="884210127" sldId="1809"/>
            <ac:spMk id="18" creationId="{4A0ECC30-F0C7-E060-8D0A-F2305641B8A3}"/>
          </ac:spMkLst>
        </pc:spChg>
        <pc:spChg chg="mod">
          <ac:chgData name="I See Maths ltd" userId="2b6a9906fb7c83c6" providerId="LiveId" clId="{CCE6C46F-653A-4CA0-A5E2-955CFC3F7C92}" dt="2024-04-19T08:04:01.547" v="739" actId="6549"/>
          <ac:spMkLst>
            <pc:docMk/>
            <pc:sldMk cId="884210127" sldId="1809"/>
            <ac:spMk id="25" creationId="{0500BEBB-F3DA-2359-BA01-9FF122C8AB40}"/>
          </ac:spMkLst>
        </pc:spChg>
        <pc:graphicFrameChg chg="del mod modGraphic">
          <ac:chgData name="I See Maths ltd" userId="2b6a9906fb7c83c6" providerId="LiveId" clId="{CCE6C46F-653A-4CA0-A5E2-955CFC3F7C92}" dt="2024-04-19T08:08:35.803" v="801" actId="478"/>
          <ac:graphicFrameMkLst>
            <pc:docMk/>
            <pc:sldMk cId="884210127" sldId="1809"/>
            <ac:graphicFrameMk id="2" creationId="{6AB5608B-5979-D24C-587E-D663A60A015C}"/>
          </ac:graphicFrameMkLst>
        </pc:graphicFrameChg>
        <pc:graphicFrameChg chg="del mod modGraphic">
          <ac:chgData name="I See Maths ltd" userId="2b6a9906fb7c83c6" providerId="LiveId" clId="{CCE6C46F-653A-4CA0-A5E2-955CFC3F7C92}" dt="2024-04-19T08:08:35.803" v="801" actId="478"/>
          <ac:graphicFrameMkLst>
            <pc:docMk/>
            <pc:sldMk cId="884210127" sldId="1809"/>
            <ac:graphicFrameMk id="5" creationId="{F8710A70-2E62-305C-9AAA-1639470DC350}"/>
          </ac:graphicFrameMkLst>
        </pc:graphicFrameChg>
        <pc:cxnChg chg="del mod">
          <ac:chgData name="I See Maths ltd" userId="2b6a9906fb7c83c6" providerId="LiveId" clId="{CCE6C46F-653A-4CA0-A5E2-955CFC3F7C92}" dt="2024-04-19T08:04:26.092" v="744" actId="478"/>
          <ac:cxnSpMkLst>
            <pc:docMk/>
            <pc:sldMk cId="884210127" sldId="1809"/>
            <ac:cxnSpMk id="19" creationId="{46B17157-EE66-D400-A39E-51A563363BDB}"/>
          </ac:cxnSpMkLst>
        </pc:cxnChg>
      </pc:sldChg>
      <pc:sldChg chg="modSp add mod">
        <pc:chgData name="I See Maths ltd" userId="2b6a9906fb7c83c6" providerId="LiveId" clId="{CCE6C46F-653A-4CA0-A5E2-955CFC3F7C92}" dt="2024-04-19T08:08:58.453" v="808" actId="20577"/>
        <pc:sldMkLst>
          <pc:docMk/>
          <pc:sldMk cId="2703237829" sldId="1810"/>
        </pc:sldMkLst>
        <pc:spChg chg="mod">
          <ac:chgData name="I See Maths ltd" userId="2b6a9906fb7c83c6" providerId="LiveId" clId="{CCE6C46F-653A-4CA0-A5E2-955CFC3F7C92}" dt="2024-04-19T08:08:58.453" v="808" actId="20577"/>
          <ac:spMkLst>
            <pc:docMk/>
            <pc:sldMk cId="2703237829" sldId="1810"/>
            <ac:spMk id="4" creationId="{D6DF146B-D5F8-BCC5-F73C-62E39C0A4EF2}"/>
          </ac:spMkLst>
        </pc:spChg>
      </pc:sldChg>
      <pc:sldChg chg="modSp add mod">
        <pc:chgData name="I See Maths ltd" userId="2b6a9906fb7c83c6" providerId="LiveId" clId="{CCE6C46F-653A-4CA0-A5E2-955CFC3F7C92}" dt="2024-04-19T08:09:03.219" v="810" actId="6549"/>
        <pc:sldMkLst>
          <pc:docMk/>
          <pc:sldMk cId="974921146" sldId="1811"/>
        </pc:sldMkLst>
        <pc:spChg chg="mod">
          <ac:chgData name="I See Maths ltd" userId="2b6a9906fb7c83c6" providerId="LiveId" clId="{CCE6C46F-653A-4CA0-A5E2-955CFC3F7C92}" dt="2024-04-19T08:09:03.219" v="810" actId="6549"/>
          <ac:spMkLst>
            <pc:docMk/>
            <pc:sldMk cId="974921146" sldId="1811"/>
            <ac:spMk id="4" creationId="{D6DF146B-D5F8-BCC5-F73C-62E39C0A4EF2}"/>
          </ac:spMkLst>
        </pc:spChg>
      </pc:sldChg>
      <pc:sldChg chg="delSp modSp add mod">
        <pc:chgData name="I See Maths ltd" userId="2b6a9906fb7c83c6" providerId="LiveId" clId="{CCE6C46F-653A-4CA0-A5E2-955CFC3F7C92}" dt="2024-04-19T08:08:53.498" v="806" actId="6549"/>
        <pc:sldMkLst>
          <pc:docMk/>
          <pc:sldMk cId="328668835" sldId="1812"/>
        </pc:sldMkLst>
        <pc:spChg chg="mod">
          <ac:chgData name="I See Maths ltd" userId="2b6a9906fb7c83c6" providerId="LiveId" clId="{CCE6C46F-653A-4CA0-A5E2-955CFC3F7C92}" dt="2024-04-19T08:08:53.498" v="806" actId="6549"/>
          <ac:spMkLst>
            <pc:docMk/>
            <pc:sldMk cId="328668835" sldId="1812"/>
            <ac:spMk id="4" creationId="{D6DF146B-D5F8-BCC5-F73C-62E39C0A4EF2}"/>
          </ac:spMkLst>
        </pc:spChg>
        <pc:spChg chg="del">
          <ac:chgData name="I See Maths ltd" userId="2b6a9906fb7c83c6" providerId="LiveId" clId="{CCE6C46F-653A-4CA0-A5E2-955CFC3F7C92}" dt="2024-04-19T08:08:47.992" v="804" actId="478"/>
          <ac:spMkLst>
            <pc:docMk/>
            <pc:sldMk cId="328668835" sldId="1812"/>
            <ac:spMk id="8" creationId="{23F626A7-6449-9656-7BAC-47E2F61B6179}"/>
          </ac:spMkLst>
        </pc:spChg>
        <pc:spChg chg="del">
          <ac:chgData name="I See Maths ltd" userId="2b6a9906fb7c83c6" providerId="LiveId" clId="{CCE6C46F-653A-4CA0-A5E2-955CFC3F7C92}" dt="2024-04-19T08:08:45.553" v="803" actId="478"/>
          <ac:spMkLst>
            <pc:docMk/>
            <pc:sldMk cId="328668835" sldId="1812"/>
            <ac:spMk id="10" creationId="{1A3414E6-85B4-3045-836E-74761E6B8088}"/>
          </ac:spMkLst>
        </pc:spChg>
      </pc:sldChg>
    </pc:docChg>
  </pc:docChgLst>
  <pc:docChgLst>
    <pc:chgData name="I See Maths ltd" userId="2b6a9906fb7c83c6" providerId="LiveId" clId="{58434D31-2276-47AE-BE52-C04369EE1C42}"/>
    <pc:docChg chg="undo custSel addSld delSld modSld sldOrd">
      <pc:chgData name="I See Maths ltd" userId="2b6a9906fb7c83c6" providerId="LiveId" clId="{58434D31-2276-47AE-BE52-C04369EE1C42}" dt="2024-02-24T06:09:20.815" v="3184" actId="6549"/>
      <pc:docMkLst>
        <pc:docMk/>
      </pc:docMkLst>
      <pc:sldChg chg="addSp delSp modSp mod">
        <pc:chgData name="I See Maths ltd" userId="2b6a9906fb7c83c6" providerId="LiveId" clId="{58434D31-2276-47AE-BE52-C04369EE1C42}" dt="2024-01-27T15:21:15.908" v="414" actId="478"/>
        <pc:sldMkLst>
          <pc:docMk/>
          <pc:sldMk cId="632621267" sldId="1716"/>
        </pc:sldMkLst>
        <pc:spChg chg="add del mod">
          <ac:chgData name="I See Maths ltd" userId="2b6a9906fb7c83c6" providerId="LiveId" clId="{58434D31-2276-47AE-BE52-C04369EE1C42}" dt="2024-01-27T15:21:15.908" v="414" actId="478"/>
          <ac:spMkLst>
            <pc:docMk/>
            <pc:sldMk cId="632621267" sldId="1716"/>
            <ac:spMk id="3" creationId="{397C32EB-846C-5024-FDCE-05625641A4AF}"/>
          </ac:spMkLst>
        </pc:spChg>
      </pc:sldChg>
      <pc:sldChg chg="addSp delSp modSp mod">
        <pc:chgData name="I See Maths ltd" userId="2b6a9906fb7c83c6" providerId="LiveId" clId="{58434D31-2276-47AE-BE52-C04369EE1C42}" dt="2024-01-26T11:14:43.827" v="23" actId="732"/>
        <pc:sldMkLst>
          <pc:docMk/>
          <pc:sldMk cId="1062485142" sldId="1720"/>
        </pc:sldMkLst>
        <pc:spChg chg="del">
          <ac:chgData name="I See Maths ltd" userId="2b6a9906fb7c83c6" providerId="LiveId" clId="{58434D31-2276-47AE-BE52-C04369EE1C42}" dt="2024-01-26T11:11:36.304" v="1" actId="478"/>
          <ac:spMkLst>
            <pc:docMk/>
            <pc:sldMk cId="1062485142" sldId="1720"/>
            <ac:spMk id="2" creationId="{590C6A28-2F45-1382-3DA9-22174772DA3E}"/>
          </ac:spMkLst>
        </pc:spChg>
        <pc:spChg chg="del">
          <ac:chgData name="I See Maths ltd" userId="2b6a9906fb7c83c6" providerId="LiveId" clId="{58434D31-2276-47AE-BE52-C04369EE1C42}" dt="2024-01-26T11:11:38.368" v="2" actId="478"/>
          <ac:spMkLst>
            <pc:docMk/>
            <pc:sldMk cId="1062485142" sldId="1720"/>
            <ac:spMk id="3" creationId="{3803C887-F74C-0119-4583-2A32CE1DE972}"/>
          </ac:spMkLst>
        </pc:spChg>
        <pc:spChg chg="del">
          <ac:chgData name="I See Maths ltd" userId="2b6a9906fb7c83c6" providerId="LiveId" clId="{58434D31-2276-47AE-BE52-C04369EE1C42}" dt="2024-01-26T11:11:43.361" v="3" actId="478"/>
          <ac:spMkLst>
            <pc:docMk/>
            <pc:sldMk cId="1062485142" sldId="1720"/>
            <ac:spMk id="4" creationId="{1E99F681-A98F-839D-BB99-15A4A8517DA3}"/>
          </ac:spMkLst>
        </pc:spChg>
        <pc:spChg chg="del">
          <ac:chgData name="I See Maths ltd" userId="2b6a9906fb7c83c6" providerId="LiveId" clId="{58434D31-2276-47AE-BE52-C04369EE1C42}" dt="2024-01-26T11:11:45.611" v="4" actId="478"/>
          <ac:spMkLst>
            <pc:docMk/>
            <pc:sldMk cId="1062485142" sldId="1720"/>
            <ac:spMk id="17" creationId="{B6708478-7F4B-409F-BD1A-9D73E666847F}"/>
          </ac:spMkLst>
        </pc:spChg>
        <pc:spChg chg="del">
          <ac:chgData name="I See Maths ltd" userId="2b6a9906fb7c83c6" providerId="LiveId" clId="{58434D31-2276-47AE-BE52-C04369EE1C42}" dt="2024-01-26T11:11:50.615" v="5" actId="478"/>
          <ac:spMkLst>
            <pc:docMk/>
            <pc:sldMk cId="1062485142" sldId="1720"/>
            <ac:spMk id="21" creationId="{66C3C11C-1AF0-4134-B2B7-C8670802EB51}"/>
          </ac:spMkLst>
        </pc:spChg>
        <pc:spChg chg="del">
          <ac:chgData name="I See Maths ltd" userId="2b6a9906fb7c83c6" providerId="LiveId" clId="{58434D31-2276-47AE-BE52-C04369EE1C42}" dt="2024-01-26T11:11:56.627" v="7" actId="478"/>
          <ac:spMkLst>
            <pc:docMk/>
            <pc:sldMk cId="1062485142" sldId="1720"/>
            <ac:spMk id="23" creationId="{B2672183-50C6-4B75-AB18-07F537B6E722}"/>
          </ac:spMkLst>
        </pc:spChg>
        <pc:picChg chg="add del mod">
          <ac:chgData name="I See Maths ltd" userId="2b6a9906fb7c83c6" providerId="LiveId" clId="{58434D31-2276-47AE-BE52-C04369EE1C42}" dt="2024-01-26T11:13:09.555" v="11" actId="478"/>
          <ac:picMkLst>
            <pc:docMk/>
            <pc:sldMk cId="1062485142" sldId="1720"/>
            <ac:picMk id="7" creationId="{123C680A-0BDE-5838-207A-FCD3AE327993}"/>
          </ac:picMkLst>
        </pc:picChg>
        <pc:picChg chg="add mod modCrop">
          <ac:chgData name="I See Maths ltd" userId="2b6a9906fb7c83c6" providerId="LiveId" clId="{58434D31-2276-47AE-BE52-C04369EE1C42}" dt="2024-01-26T11:14:43.827" v="23" actId="732"/>
          <ac:picMkLst>
            <pc:docMk/>
            <pc:sldMk cId="1062485142" sldId="1720"/>
            <ac:picMk id="9" creationId="{A4E97F9E-750B-5B75-08F1-DCF38FA348F3}"/>
          </ac:picMkLst>
        </pc:picChg>
        <pc:picChg chg="del">
          <ac:chgData name="I See Maths ltd" userId="2b6a9906fb7c83c6" providerId="LiveId" clId="{58434D31-2276-47AE-BE52-C04369EE1C42}" dt="2024-01-26T11:11:52.737" v="6" actId="478"/>
          <ac:picMkLst>
            <pc:docMk/>
            <pc:sldMk cId="1062485142" sldId="1720"/>
            <ac:picMk id="20" creationId="{80E380E5-A06C-404A-94B3-58A1702D02A5}"/>
          </ac:picMkLst>
        </pc:picChg>
        <pc:cxnChg chg="del">
          <ac:chgData name="I See Maths ltd" userId="2b6a9906fb7c83c6" providerId="LiveId" clId="{58434D31-2276-47AE-BE52-C04369EE1C42}" dt="2024-01-26T11:11:43.361" v="3" actId="478"/>
          <ac:cxnSpMkLst>
            <pc:docMk/>
            <pc:sldMk cId="1062485142" sldId="1720"/>
            <ac:cxnSpMk id="5" creationId="{20A09418-0F93-449F-D245-78FB0AEDB8CE}"/>
          </ac:cxnSpMkLst>
        </pc:cxnChg>
      </pc:sldChg>
      <pc:sldChg chg="del">
        <pc:chgData name="I See Maths ltd" userId="2b6a9906fb7c83c6" providerId="LiveId" clId="{58434D31-2276-47AE-BE52-C04369EE1C42}" dt="2024-02-13T13:20:46.115" v="3037" actId="47"/>
        <pc:sldMkLst>
          <pc:docMk/>
          <pc:sldMk cId="3386778026" sldId="1721"/>
        </pc:sldMkLst>
      </pc:sldChg>
      <pc:sldChg chg="addSp delSp modSp mod">
        <pc:chgData name="I See Maths ltd" userId="2b6a9906fb7c83c6" providerId="LiveId" clId="{58434D31-2276-47AE-BE52-C04369EE1C42}" dt="2024-02-24T06:08:41.799" v="3175" actId="1037"/>
        <pc:sldMkLst>
          <pc:docMk/>
          <pc:sldMk cId="2446180100" sldId="1728"/>
        </pc:sldMkLst>
        <pc:spChg chg="add mod">
          <ac:chgData name="I See Maths ltd" userId="2b6a9906fb7c83c6" providerId="LiveId" clId="{58434D31-2276-47AE-BE52-C04369EE1C42}" dt="2024-02-24T06:07:56.584" v="3107" actId="6549"/>
          <ac:spMkLst>
            <pc:docMk/>
            <pc:sldMk cId="2446180100" sldId="1728"/>
            <ac:spMk id="3" creationId="{7EF01005-E6E3-F5C5-31D1-CD85C20228FD}"/>
          </ac:spMkLst>
        </pc:spChg>
        <pc:spChg chg="add mod">
          <ac:chgData name="I See Maths ltd" userId="2b6a9906fb7c83c6" providerId="LiveId" clId="{58434D31-2276-47AE-BE52-C04369EE1C42}" dt="2024-02-24T06:08:03.694" v="3111" actId="6549"/>
          <ac:spMkLst>
            <pc:docMk/>
            <pc:sldMk cId="2446180100" sldId="1728"/>
            <ac:spMk id="4" creationId="{9BAEC3CA-5A7C-9DBE-0AE6-741043283512}"/>
          </ac:spMkLst>
        </pc:spChg>
        <pc:spChg chg="add mod">
          <ac:chgData name="I See Maths ltd" userId="2b6a9906fb7c83c6" providerId="LiveId" clId="{58434D31-2276-47AE-BE52-C04369EE1C42}" dt="2024-02-24T06:08:41.799" v="3175" actId="1037"/>
          <ac:spMkLst>
            <pc:docMk/>
            <pc:sldMk cId="2446180100" sldId="1728"/>
            <ac:spMk id="5" creationId="{97F96677-AF7F-94C0-5315-A0C0419A7261}"/>
          </ac:spMkLst>
        </pc:spChg>
        <pc:spChg chg="del mod">
          <ac:chgData name="I See Maths ltd" userId="2b6a9906fb7c83c6" providerId="LiveId" clId="{58434D31-2276-47AE-BE52-C04369EE1C42}" dt="2024-02-24T06:07:49.636" v="3099" actId="478"/>
          <ac:spMkLst>
            <pc:docMk/>
            <pc:sldMk cId="2446180100" sldId="1728"/>
            <ac:spMk id="47" creationId="{0D8B9432-1E0D-4E84-309A-7097D24C77D6}"/>
          </ac:spMkLst>
        </pc:spChg>
        <pc:cxnChg chg="add mod">
          <ac:chgData name="I See Maths ltd" userId="2b6a9906fb7c83c6" providerId="LiveId" clId="{58434D31-2276-47AE-BE52-C04369EE1C42}" dt="2024-02-24T06:07:50.300" v="3100"/>
          <ac:cxnSpMkLst>
            <pc:docMk/>
            <pc:sldMk cId="2446180100" sldId="1728"/>
            <ac:cxnSpMk id="6" creationId="{8B3897BB-17B7-6BF3-7704-FA5CFC3A5BB7}"/>
          </ac:cxnSpMkLst>
        </pc:cxnChg>
        <pc:cxnChg chg="add mod">
          <ac:chgData name="I See Maths ltd" userId="2b6a9906fb7c83c6" providerId="LiveId" clId="{58434D31-2276-47AE-BE52-C04369EE1C42}" dt="2024-02-24T06:08:41.799" v="3175" actId="1037"/>
          <ac:cxnSpMkLst>
            <pc:docMk/>
            <pc:sldMk cId="2446180100" sldId="1728"/>
            <ac:cxnSpMk id="7" creationId="{B8AF79A6-07AA-7F8C-1D72-00F51373A325}"/>
          </ac:cxnSpMkLst>
        </pc:cxnChg>
      </pc:sldChg>
      <pc:sldChg chg="delSp modSp mod">
        <pc:chgData name="I See Maths ltd" userId="2b6a9906fb7c83c6" providerId="LiveId" clId="{58434D31-2276-47AE-BE52-C04369EE1C42}" dt="2024-02-13T13:17:20.955" v="3013" actId="478"/>
        <pc:sldMkLst>
          <pc:docMk/>
          <pc:sldMk cId="3745466948" sldId="1730"/>
        </pc:sldMkLst>
        <pc:spChg chg="del mod">
          <ac:chgData name="I See Maths ltd" userId="2b6a9906fb7c83c6" providerId="LiveId" clId="{58434D31-2276-47AE-BE52-C04369EE1C42}" dt="2024-02-13T13:17:20.955" v="3013" actId="478"/>
          <ac:spMkLst>
            <pc:docMk/>
            <pc:sldMk cId="3745466948" sldId="1730"/>
            <ac:spMk id="31" creationId="{0545804E-3AD1-1959-84BC-8997FBB1626D}"/>
          </ac:spMkLst>
        </pc:spChg>
      </pc:sldChg>
      <pc:sldChg chg="del">
        <pc:chgData name="I See Maths ltd" userId="2b6a9906fb7c83c6" providerId="LiveId" clId="{58434D31-2276-47AE-BE52-C04369EE1C42}" dt="2024-02-13T13:20:44.295" v="3036" actId="47"/>
        <pc:sldMkLst>
          <pc:docMk/>
          <pc:sldMk cId="628665235" sldId="1736"/>
        </pc:sldMkLst>
      </pc:sldChg>
      <pc:sldChg chg="modSp mod">
        <pc:chgData name="I See Maths ltd" userId="2b6a9906fb7c83c6" providerId="LiveId" clId="{58434D31-2276-47AE-BE52-C04369EE1C42}" dt="2024-02-13T13:19:03.874" v="3019" actId="6549"/>
        <pc:sldMkLst>
          <pc:docMk/>
          <pc:sldMk cId="201565814" sldId="1738"/>
        </pc:sldMkLst>
        <pc:spChg chg="mod">
          <ac:chgData name="I See Maths ltd" userId="2b6a9906fb7c83c6" providerId="LiveId" clId="{58434D31-2276-47AE-BE52-C04369EE1C42}" dt="2024-02-13T13:19:03.874" v="3019" actId="6549"/>
          <ac:spMkLst>
            <pc:docMk/>
            <pc:sldMk cId="201565814" sldId="1738"/>
            <ac:spMk id="2" creationId="{4D2216AD-1F3A-41FD-D454-F011DF3C49DD}"/>
          </ac:spMkLst>
        </pc:spChg>
      </pc:sldChg>
      <pc:sldChg chg="modSp mod">
        <pc:chgData name="I See Maths ltd" userId="2b6a9906fb7c83c6" providerId="LiveId" clId="{58434D31-2276-47AE-BE52-C04369EE1C42}" dt="2024-02-13T13:18:29.491" v="3015" actId="14100"/>
        <pc:sldMkLst>
          <pc:docMk/>
          <pc:sldMk cId="100315128" sldId="1744"/>
        </pc:sldMkLst>
        <pc:spChg chg="mod">
          <ac:chgData name="I See Maths ltd" userId="2b6a9906fb7c83c6" providerId="LiveId" clId="{58434D31-2276-47AE-BE52-C04369EE1C42}" dt="2024-02-13T13:18:29.491" v="3015" actId="14100"/>
          <ac:spMkLst>
            <pc:docMk/>
            <pc:sldMk cId="100315128" sldId="1744"/>
            <ac:spMk id="3" creationId="{69222DBF-9F90-1072-B3FF-6762869D4359}"/>
          </ac:spMkLst>
        </pc:spChg>
      </pc:sldChg>
      <pc:sldChg chg="modSp mod">
        <pc:chgData name="I See Maths ltd" userId="2b6a9906fb7c83c6" providerId="LiveId" clId="{58434D31-2276-47AE-BE52-C04369EE1C42}" dt="2024-02-13T13:19:09.062" v="3023" actId="6549"/>
        <pc:sldMkLst>
          <pc:docMk/>
          <pc:sldMk cId="3609542839" sldId="1748"/>
        </pc:sldMkLst>
        <pc:spChg chg="mod">
          <ac:chgData name="I See Maths ltd" userId="2b6a9906fb7c83c6" providerId="LiveId" clId="{58434D31-2276-47AE-BE52-C04369EE1C42}" dt="2024-02-13T13:19:09.062" v="3023" actId="6549"/>
          <ac:spMkLst>
            <pc:docMk/>
            <pc:sldMk cId="3609542839" sldId="1748"/>
            <ac:spMk id="2" creationId="{4D2216AD-1F3A-41FD-D454-F011DF3C49DD}"/>
          </ac:spMkLst>
        </pc:spChg>
      </pc:sldChg>
      <pc:sldChg chg="modSp mod">
        <pc:chgData name="I See Maths ltd" userId="2b6a9906fb7c83c6" providerId="LiveId" clId="{58434D31-2276-47AE-BE52-C04369EE1C42}" dt="2024-02-13T13:19:25.188" v="3035" actId="6549"/>
        <pc:sldMkLst>
          <pc:docMk/>
          <pc:sldMk cId="2109524969" sldId="1749"/>
        </pc:sldMkLst>
        <pc:spChg chg="mod">
          <ac:chgData name="I See Maths ltd" userId="2b6a9906fb7c83c6" providerId="LiveId" clId="{58434D31-2276-47AE-BE52-C04369EE1C42}" dt="2024-02-13T13:19:25.188" v="3035" actId="6549"/>
          <ac:spMkLst>
            <pc:docMk/>
            <pc:sldMk cId="2109524969" sldId="1749"/>
            <ac:spMk id="2" creationId="{4D2216AD-1F3A-41FD-D454-F011DF3C49DD}"/>
          </ac:spMkLst>
        </pc:spChg>
      </pc:sldChg>
      <pc:sldChg chg="modSp mod">
        <pc:chgData name="I See Maths ltd" userId="2b6a9906fb7c83c6" providerId="LiveId" clId="{58434D31-2276-47AE-BE52-C04369EE1C42}" dt="2024-02-13T13:19:19.144" v="3031" actId="6549"/>
        <pc:sldMkLst>
          <pc:docMk/>
          <pc:sldMk cId="4043758100" sldId="1750"/>
        </pc:sldMkLst>
        <pc:spChg chg="mod">
          <ac:chgData name="I See Maths ltd" userId="2b6a9906fb7c83c6" providerId="LiveId" clId="{58434D31-2276-47AE-BE52-C04369EE1C42}" dt="2024-02-13T13:19:19.144" v="3031" actId="6549"/>
          <ac:spMkLst>
            <pc:docMk/>
            <pc:sldMk cId="4043758100" sldId="1750"/>
            <ac:spMk id="2" creationId="{4D2216AD-1F3A-41FD-D454-F011DF3C49DD}"/>
          </ac:spMkLst>
        </pc:spChg>
      </pc:sldChg>
      <pc:sldChg chg="modSp mod">
        <pc:chgData name="I See Maths ltd" userId="2b6a9906fb7c83c6" providerId="LiveId" clId="{58434D31-2276-47AE-BE52-C04369EE1C42}" dt="2024-02-13T13:19:14.088" v="3027" actId="6549"/>
        <pc:sldMkLst>
          <pc:docMk/>
          <pc:sldMk cId="341734104" sldId="1751"/>
        </pc:sldMkLst>
        <pc:spChg chg="mod">
          <ac:chgData name="I See Maths ltd" userId="2b6a9906fb7c83c6" providerId="LiveId" clId="{58434D31-2276-47AE-BE52-C04369EE1C42}" dt="2024-02-13T13:19:14.088" v="3027" actId="6549"/>
          <ac:spMkLst>
            <pc:docMk/>
            <pc:sldMk cId="341734104" sldId="1751"/>
            <ac:spMk id="2" creationId="{4D2216AD-1F3A-41FD-D454-F011DF3C49DD}"/>
          </ac:spMkLst>
        </pc:spChg>
      </pc:sldChg>
      <pc:sldChg chg="addSp delSp modSp add del mod">
        <pc:chgData name="I See Maths ltd" userId="2b6a9906fb7c83c6" providerId="LiveId" clId="{58434D31-2276-47AE-BE52-C04369EE1C42}" dt="2024-02-13T14:25:24.880" v="3051" actId="1038"/>
        <pc:sldMkLst>
          <pc:docMk/>
          <pc:sldMk cId="3609806311" sldId="1752"/>
        </pc:sldMkLst>
        <pc:spChg chg="del">
          <ac:chgData name="I See Maths ltd" userId="2b6a9906fb7c83c6" providerId="LiveId" clId="{58434D31-2276-47AE-BE52-C04369EE1C42}" dt="2024-01-27T14:56:54.447" v="25" actId="478"/>
          <ac:spMkLst>
            <pc:docMk/>
            <pc:sldMk cId="3609806311" sldId="1752"/>
            <ac:spMk id="2" creationId="{590C6A28-2F45-1382-3DA9-22174772DA3E}"/>
          </ac:spMkLst>
        </pc:spChg>
        <pc:spChg chg="add del mod">
          <ac:chgData name="I See Maths ltd" userId="2b6a9906fb7c83c6" providerId="LiveId" clId="{58434D31-2276-47AE-BE52-C04369EE1C42}" dt="2024-02-13T14:24:42.688" v="3038" actId="478"/>
          <ac:spMkLst>
            <pc:docMk/>
            <pc:sldMk cId="3609806311" sldId="1752"/>
            <ac:spMk id="2" creationId="{AA5F01F7-9150-D943-3310-B803223AF9D2}"/>
          </ac:spMkLst>
        </pc:spChg>
        <pc:spChg chg="del">
          <ac:chgData name="I See Maths ltd" userId="2b6a9906fb7c83c6" providerId="LiveId" clId="{58434D31-2276-47AE-BE52-C04369EE1C42}" dt="2024-01-27T14:56:54.447" v="25" actId="478"/>
          <ac:spMkLst>
            <pc:docMk/>
            <pc:sldMk cId="3609806311" sldId="1752"/>
            <ac:spMk id="3" creationId="{3803C887-F74C-0119-4583-2A32CE1DE972}"/>
          </ac:spMkLst>
        </pc:spChg>
        <pc:spChg chg="del">
          <ac:chgData name="I See Maths ltd" userId="2b6a9906fb7c83c6" providerId="LiveId" clId="{58434D31-2276-47AE-BE52-C04369EE1C42}" dt="2024-01-27T14:56:54.447" v="25" actId="478"/>
          <ac:spMkLst>
            <pc:docMk/>
            <pc:sldMk cId="3609806311" sldId="1752"/>
            <ac:spMk id="4" creationId="{1E99F681-A98F-839D-BB99-15A4A8517DA3}"/>
          </ac:spMkLst>
        </pc:spChg>
        <pc:spChg chg="add mod">
          <ac:chgData name="I See Maths ltd" userId="2b6a9906fb7c83c6" providerId="LiveId" clId="{58434D31-2276-47AE-BE52-C04369EE1C42}" dt="2024-02-13T14:25:09.015" v="3041"/>
          <ac:spMkLst>
            <pc:docMk/>
            <pc:sldMk cId="3609806311" sldId="1752"/>
            <ac:spMk id="5" creationId="{D3851517-25DB-F2A6-689D-18F479E5CE3E}"/>
          </ac:spMkLst>
        </pc:spChg>
        <pc:spChg chg="add del mod">
          <ac:chgData name="I See Maths ltd" userId="2b6a9906fb7c83c6" providerId="LiveId" clId="{58434D31-2276-47AE-BE52-C04369EE1C42}" dt="2024-02-01T11:14:00.615" v="2849" actId="478"/>
          <ac:spMkLst>
            <pc:docMk/>
            <pc:sldMk cId="3609806311" sldId="1752"/>
            <ac:spMk id="6" creationId="{81EEE9D1-F49D-1D2E-788D-2173736CFD57}"/>
          </ac:spMkLst>
        </pc:spChg>
        <pc:picChg chg="add mod">
          <ac:chgData name="I See Maths ltd" userId="2b6a9906fb7c83c6" providerId="LiveId" clId="{58434D31-2276-47AE-BE52-C04369EE1C42}" dt="2024-02-13T14:25:24.880" v="3051" actId="1038"/>
          <ac:picMkLst>
            <pc:docMk/>
            <pc:sldMk cId="3609806311" sldId="1752"/>
            <ac:picMk id="4" creationId="{9534F02A-7512-B30C-0925-FCF9C3AC21C2}"/>
          </ac:picMkLst>
        </pc:picChg>
        <pc:picChg chg="add del mod">
          <ac:chgData name="I See Maths ltd" userId="2b6a9906fb7c83c6" providerId="LiveId" clId="{58434D31-2276-47AE-BE52-C04369EE1C42}" dt="2024-02-01T11:14:14.724" v="2853" actId="478"/>
          <ac:picMkLst>
            <pc:docMk/>
            <pc:sldMk cId="3609806311" sldId="1752"/>
            <ac:picMk id="5" creationId="{0FB96286-0349-2976-09C2-7D4B3D472D45}"/>
          </ac:picMkLst>
        </pc:picChg>
        <pc:picChg chg="add del mod">
          <ac:chgData name="I See Maths ltd" userId="2b6a9906fb7c83c6" providerId="LiveId" clId="{58434D31-2276-47AE-BE52-C04369EE1C42}" dt="2024-02-13T14:25:12.959" v="3042" actId="478"/>
          <ac:picMkLst>
            <pc:docMk/>
            <pc:sldMk cId="3609806311" sldId="1752"/>
            <ac:picMk id="6" creationId="{382ACD72-EAC2-7795-901F-279572BEDE4B}"/>
          </ac:picMkLst>
        </pc:picChg>
        <pc:picChg chg="add del mod">
          <ac:chgData name="I See Maths ltd" userId="2b6a9906fb7c83c6" providerId="LiveId" clId="{58434D31-2276-47AE-BE52-C04369EE1C42}" dt="2024-02-01T11:14:40.091" v="2882" actId="478"/>
          <ac:picMkLst>
            <pc:docMk/>
            <pc:sldMk cId="3609806311" sldId="1752"/>
            <ac:picMk id="8" creationId="{CB6A93D3-CF93-94E8-EE5B-6A6256B676F3}"/>
          </ac:picMkLst>
        </pc:picChg>
        <pc:picChg chg="add del mod">
          <ac:chgData name="I See Maths ltd" userId="2b6a9906fb7c83c6" providerId="LiveId" clId="{58434D31-2276-47AE-BE52-C04369EE1C42}" dt="2024-02-13T14:24:42.688" v="3038" actId="478"/>
          <ac:picMkLst>
            <pc:docMk/>
            <pc:sldMk cId="3609806311" sldId="1752"/>
            <ac:picMk id="11" creationId="{7298C5EA-6E66-403F-6512-E782ADF21713}"/>
          </ac:picMkLst>
        </pc:picChg>
        <pc:picChg chg="add del mod">
          <ac:chgData name="I See Maths ltd" userId="2b6a9906fb7c83c6" providerId="LiveId" clId="{58434D31-2276-47AE-BE52-C04369EE1C42}" dt="2024-02-13T14:24:42.688" v="3038" actId="478"/>
          <ac:picMkLst>
            <pc:docMk/>
            <pc:sldMk cId="3609806311" sldId="1752"/>
            <ac:picMk id="13" creationId="{BE4696BA-7A1A-352C-850F-AE9EF5594AE0}"/>
          </ac:picMkLst>
        </pc:picChg>
        <pc:cxnChg chg="add del mod">
          <ac:chgData name="I See Maths ltd" userId="2b6a9906fb7c83c6" providerId="LiveId" clId="{58434D31-2276-47AE-BE52-C04369EE1C42}" dt="2024-02-01T11:16:44.774" v="2948" actId="478"/>
          <ac:cxnSpMkLst>
            <pc:docMk/>
            <pc:sldMk cId="3609806311" sldId="1752"/>
            <ac:cxnSpMk id="3" creationId="{EFBA6517-9443-0745-CC17-1177E7ED0C05}"/>
          </ac:cxnSpMkLst>
        </pc:cxnChg>
        <pc:cxnChg chg="add del mod">
          <ac:chgData name="I See Maths ltd" userId="2b6a9906fb7c83c6" providerId="LiveId" clId="{58434D31-2276-47AE-BE52-C04369EE1C42}" dt="2024-02-01T11:14:16.812" v="2854" actId="478"/>
          <ac:cxnSpMkLst>
            <pc:docMk/>
            <pc:sldMk cId="3609806311" sldId="1752"/>
            <ac:cxnSpMk id="4" creationId="{A35679EC-B749-7CF5-2E05-5263ED1D261A}"/>
          </ac:cxnSpMkLst>
        </pc:cxnChg>
        <pc:cxnChg chg="del">
          <ac:chgData name="I See Maths ltd" userId="2b6a9906fb7c83c6" providerId="LiveId" clId="{58434D31-2276-47AE-BE52-C04369EE1C42}" dt="2024-01-27T14:56:54.447" v="25" actId="478"/>
          <ac:cxnSpMkLst>
            <pc:docMk/>
            <pc:sldMk cId="3609806311" sldId="1752"/>
            <ac:cxnSpMk id="5" creationId="{20A09418-0F93-449F-D245-78FB0AEDB8CE}"/>
          </ac:cxnSpMkLst>
        </pc:cxnChg>
        <pc:cxnChg chg="add mod">
          <ac:chgData name="I See Maths ltd" userId="2b6a9906fb7c83c6" providerId="LiveId" clId="{58434D31-2276-47AE-BE52-C04369EE1C42}" dt="2024-02-13T14:25:09.015" v="3041"/>
          <ac:cxnSpMkLst>
            <pc:docMk/>
            <pc:sldMk cId="3609806311" sldId="1752"/>
            <ac:cxnSpMk id="7" creationId="{659B5B57-707E-158B-C5A7-FAAD3FF50CCA}"/>
          </ac:cxnSpMkLst>
        </pc:cxnChg>
        <pc:cxnChg chg="add del mod">
          <ac:chgData name="I See Maths ltd" userId="2b6a9906fb7c83c6" providerId="LiveId" clId="{58434D31-2276-47AE-BE52-C04369EE1C42}" dt="2024-02-01T11:14:00.615" v="2849" actId="478"/>
          <ac:cxnSpMkLst>
            <pc:docMk/>
            <pc:sldMk cId="3609806311" sldId="1752"/>
            <ac:cxnSpMk id="7" creationId="{C4D62F94-F3A6-D014-66C8-D14354FDB908}"/>
          </ac:cxnSpMkLst>
        </pc:cxnChg>
        <pc:cxnChg chg="add del mod">
          <ac:chgData name="I See Maths ltd" userId="2b6a9906fb7c83c6" providerId="LiveId" clId="{58434D31-2276-47AE-BE52-C04369EE1C42}" dt="2024-02-13T14:24:42.688" v="3038" actId="478"/>
          <ac:cxnSpMkLst>
            <pc:docMk/>
            <pc:sldMk cId="3609806311" sldId="1752"/>
            <ac:cxnSpMk id="9" creationId="{23374F35-F272-D1A0-7B0B-5F463B1A0F7E}"/>
          </ac:cxnSpMkLst>
        </pc:cxnChg>
        <pc:cxnChg chg="add del mod">
          <ac:chgData name="I See Maths ltd" userId="2b6a9906fb7c83c6" providerId="LiveId" clId="{58434D31-2276-47AE-BE52-C04369EE1C42}" dt="2024-02-13T14:24:42.688" v="3038" actId="478"/>
          <ac:cxnSpMkLst>
            <pc:docMk/>
            <pc:sldMk cId="3609806311" sldId="1752"/>
            <ac:cxnSpMk id="15" creationId="{EA7C4EF6-1285-AA18-6DC6-23003A5282CC}"/>
          </ac:cxnSpMkLst>
        </pc:cxnChg>
      </pc:sldChg>
      <pc:sldChg chg="add">
        <pc:chgData name="I See Maths ltd" userId="2b6a9906fb7c83c6" providerId="LiveId" clId="{58434D31-2276-47AE-BE52-C04369EE1C42}" dt="2024-01-27T14:56:49.195" v="24" actId="2890"/>
        <pc:sldMkLst>
          <pc:docMk/>
          <pc:sldMk cId="1576774863" sldId="1753"/>
        </pc:sldMkLst>
      </pc:sldChg>
      <pc:sldChg chg="addSp delSp modSp add mod">
        <pc:chgData name="I See Maths ltd" userId="2b6a9906fb7c83c6" providerId="LiveId" clId="{58434D31-2276-47AE-BE52-C04369EE1C42}" dt="2024-01-27T15:43:44.462" v="615" actId="478"/>
        <pc:sldMkLst>
          <pc:docMk/>
          <pc:sldMk cId="3925953640" sldId="1754"/>
        </pc:sldMkLst>
        <pc:spChg chg="del">
          <ac:chgData name="I See Maths ltd" userId="2b6a9906fb7c83c6" providerId="LiveId" clId="{58434D31-2276-47AE-BE52-C04369EE1C42}" dt="2024-01-27T15:03:27.144" v="30" actId="478"/>
          <ac:spMkLst>
            <pc:docMk/>
            <pc:sldMk cId="3925953640" sldId="1754"/>
            <ac:spMk id="2" creationId="{4D2216AD-1F3A-41FD-D454-F011DF3C49DD}"/>
          </ac:spMkLst>
        </pc:spChg>
        <pc:spChg chg="add mod">
          <ac:chgData name="I See Maths ltd" userId="2b6a9906fb7c83c6" providerId="LiveId" clId="{58434D31-2276-47AE-BE52-C04369EE1C42}" dt="2024-01-27T15:03:27.702" v="31"/>
          <ac:spMkLst>
            <pc:docMk/>
            <pc:sldMk cId="3925953640" sldId="1754"/>
            <ac:spMk id="3" creationId="{ACB8B547-E97C-766B-E8DF-256D8B75FCA5}"/>
          </ac:spMkLst>
        </pc:spChg>
        <pc:spChg chg="add mod">
          <ac:chgData name="I See Maths ltd" userId="2b6a9906fb7c83c6" providerId="LiveId" clId="{58434D31-2276-47AE-BE52-C04369EE1C42}" dt="2024-01-27T15:03:34.600" v="33" actId="6549"/>
          <ac:spMkLst>
            <pc:docMk/>
            <pc:sldMk cId="3925953640" sldId="1754"/>
            <ac:spMk id="4" creationId="{D6DF146B-D5F8-BCC5-F73C-62E39C0A4EF2}"/>
          </ac:spMkLst>
        </pc:spChg>
        <pc:spChg chg="add mod">
          <ac:chgData name="I See Maths ltd" userId="2b6a9906fb7c83c6" providerId="LiveId" clId="{58434D31-2276-47AE-BE52-C04369EE1C42}" dt="2024-01-27T15:20:30.886" v="409" actId="6549"/>
          <ac:spMkLst>
            <pc:docMk/>
            <pc:sldMk cId="3925953640" sldId="1754"/>
            <ac:spMk id="5" creationId="{0D0A8482-64FA-401E-FBE2-AB75B16D14FC}"/>
          </ac:spMkLst>
        </pc:spChg>
        <pc:spChg chg="add del mod">
          <ac:chgData name="I See Maths ltd" userId="2b6a9906fb7c83c6" providerId="LiveId" clId="{58434D31-2276-47AE-BE52-C04369EE1C42}" dt="2024-01-27T15:17:55.653" v="315" actId="478"/>
          <ac:spMkLst>
            <pc:docMk/>
            <pc:sldMk cId="3925953640" sldId="1754"/>
            <ac:spMk id="6" creationId="{A1C117D5-3184-EA8A-FDAA-0050B4A18CB0}"/>
          </ac:spMkLst>
        </pc:spChg>
        <pc:spChg chg="add del mod">
          <ac:chgData name="I See Maths ltd" userId="2b6a9906fb7c83c6" providerId="LiveId" clId="{58434D31-2276-47AE-BE52-C04369EE1C42}" dt="2024-01-27T15:15:36.924" v="166" actId="478"/>
          <ac:spMkLst>
            <pc:docMk/>
            <pc:sldMk cId="3925953640" sldId="1754"/>
            <ac:spMk id="7" creationId="{1DBEF260-39AC-C59F-8AF9-1C47D54B64DC}"/>
          </ac:spMkLst>
        </pc:spChg>
        <pc:spChg chg="add del mod">
          <ac:chgData name="I See Maths ltd" userId="2b6a9906fb7c83c6" providerId="LiveId" clId="{58434D31-2276-47AE-BE52-C04369EE1C42}" dt="2024-01-27T15:18:23.686" v="367" actId="478"/>
          <ac:spMkLst>
            <pc:docMk/>
            <pc:sldMk cId="3925953640" sldId="1754"/>
            <ac:spMk id="9" creationId="{7E018C99-66C3-8382-3A7D-E147FDFB5DA0}"/>
          </ac:spMkLst>
        </pc:spChg>
        <pc:spChg chg="add del mod">
          <ac:chgData name="I See Maths ltd" userId="2b6a9906fb7c83c6" providerId="LiveId" clId="{58434D31-2276-47AE-BE52-C04369EE1C42}" dt="2024-01-27T15:18:23.686" v="367" actId="478"/>
          <ac:spMkLst>
            <pc:docMk/>
            <pc:sldMk cId="3925953640" sldId="1754"/>
            <ac:spMk id="10" creationId="{CFCA59A5-3776-46DD-E981-6ABF10A23038}"/>
          </ac:spMkLst>
        </pc:spChg>
        <pc:spChg chg="del">
          <ac:chgData name="I See Maths ltd" userId="2b6a9906fb7c83c6" providerId="LiveId" clId="{58434D31-2276-47AE-BE52-C04369EE1C42}" dt="2024-01-27T15:03:27.144" v="30" actId="478"/>
          <ac:spMkLst>
            <pc:docMk/>
            <pc:sldMk cId="3925953640" sldId="1754"/>
            <ac:spMk id="11" creationId="{2D123608-4EF7-E53D-81AE-604DD7D12457}"/>
          </ac:spMkLst>
        </pc:spChg>
        <pc:spChg chg="add del mod">
          <ac:chgData name="I See Maths ltd" userId="2b6a9906fb7c83c6" providerId="LiveId" clId="{58434D31-2276-47AE-BE52-C04369EE1C42}" dt="2024-01-27T15:18:23.686" v="367" actId="478"/>
          <ac:spMkLst>
            <pc:docMk/>
            <pc:sldMk cId="3925953640" sldId="1754"/>
            <ac:spMk id="12" creationId="{8FAA7B66-5FA0-A17A-DBC2-050E55E9D3A1}"/>
          </ac:spMkLst>
        </pc:spChg>
        <pc:spChg chg="add del mod">
          <ac:chgData name="I See Maths ltd" userId="2b6a9906fb7c83c6" providerId="LiveId" clId="{58434D31-2276-47AE-BE52-C04369EE1C42}" dt="2024-01-27T15:43:44.462" v="615" actId="478"/>
          <ac:spMkLst>
            <pc:docMk/>
            <pc:sldMk cId="3925953640" sldId="1754"/>
            <ac:spMk id="13" creationId="{E9D22EA6-0077-B3F4-4746-D6EF0AFA6EAB}"/>
          </ac:spMkLst>
        </pc:spChg>
        <pc:spChg chg="add del mod">
          <ac:chgData name="I See Maths ltd" userId="2b6a9906fb7c83c6" providerId="LiveId" clId="{58434D31-2276-47AE-BE52-C04369EE1C42}" dt="2024-01-27T15:24:09.701" v="445" actId="478"/>
          <ac:spMkLst>
            <pc:docMk/>
            <pc:sldMk cId="3925953640" sldId="1754"/>
            <ac:spMk id="14" creationId="{9A5986F0-86AB-B6C4-C89A-3ADA521517B4}"/>
          </ac:spMkLst>
        </pc:spChg>
        <pc:spChg chg="add del mod">
          <ac:chgData name="I See Maths ltd" userId="2b6a9906fb7c83c6" providerId="LiveId" clId="{58434D31-2276-47AE-BE52-C04369EE1C42}" dt="2024-01-27T15:43:44.462" v="615" actId="478"/>
          <ac:spMkLst>
            <pc:docMk/>
            <pc:sldMk cId="3925953640" sldId="1754"/>
            <ac:spMk id="15" creationId="{940156CC-CC29-9C54-CBAF-D8200F60049E}"/>
          </ac:spMkLst>
        </pc:spChg>
        <pc:spChg chg="add del mod">
          <ac:chgData name="I See Maths ltd" userId="2b6a9906fb7c83c6" providerId="LiveId" clId="{58434D31-2276-47AE-BE52-C04369EE1C42}" dt="2024-01-27T15:43:44.462" v="615" actId="478"/>
          <ac:spMkLst>
            <pc:docMk/>
            <pc:sldMk cId="3925953640" sldId="1754"/>
            <ac:spMk id="16" creationId="{BDF3265B-6BDD-D810-0805-949091E25285}"/>
          </ac:spMkLst>
        </pc:spChg>
        <pc:spChg chg="add del mod">
          <ac:chgData name="I See Maths ltd" userId="2b6a9906fb7c83c6" providerId="LiveId" clId="{58434D31-2276-47AE-BE52-C04369EE1C42}" dt="2024-01-27T15:22:04.385" v="419" actId="478"/>
          <ac:spMkLst>
            <pc:docMk/>
            <pc:sldMk cId="3925953640" sldId="1754"/>
            <ac:spMk id="18" creationId="{29CFD7FD-7496-3793-06BE-66F65C35F6EA}"/>
          </ac:spMkLst>
        </pc:spChg>
        <pc:spChg chg="del">
          <ac:chgData name="I See Maths ltd" userId="2b6a9906fb7c83c6" providerId="LiveId" clId="{58434D31-2276-47AE-BE52-C04369EE1C42}" dt="2024-01-27T15:03:27.144" v="30" actId="478"/>
          <ac:spMkLst>
            <pc:docMk/>
            <pc:sldMk cId="3925953640" sldId="1754"/>
            <ac:spMk id="19" creationId="{B0A5B4C8-030B-5AC3-9B7E-91A990066B41}"/>
          </ac:spMkLst>
        </pc:spChg>
        <pc:spChg chg="del">
          <ac:chgData name="I See Maths ltd" userId="2b6a9906fb7c83c6" providerId="LiveId" clId="{58434D31-2276-47AE-BE52-C04369EE1C42}" dt="2024-01-27T15:03:27.144" v="30" actId="478"/>
          <ac:spMkLst>
            <pc:docMk/>
            <pc:sldMk cId="3925953640" sldId="1754"/>
            <ac:spMk id="21" creationId="{66C3C11C-1AF0-4134-B2B7-C8670802EB51}"/>
          </ac:spMkLst>
        </pc:spChg>
        <pc:spChg chg="del">
          <ac:chgData name="I See Maths ltd" userId="2b6a9906fb7c83c6" providerId="LiveId" clId="{58434D31-2276-47AE-BE52-C04369EE1C42}" dt="2024-01-27T15:03:27.144" v="30" actId="478"/>
          <ac:spMkLst>
            <pc:docMk/>
            <pc:sldMk cId="3925953640" sldId="1754"/>
            <ac:spMk id="22" creationId="{46AE77ED-2E37-E543-7852-4B04AFDBE293}"/>
          </ac:spMkLst>
        </pc:spChg>
        <pc:spChg chg="del">
          <ac:chgData name="I See Maths ltd" userId="2b6a9906fb7c83c6" providerId="LiveId" clId="{58434D31-2276-47AE-BE52-C04369EE1C42}" dt="2024-01-27T15:03:27.144" v="30" actId="478"/>
          <ac:spMkLst>
            <pc:docMk/>
            <pc:sldMk cId="3925953640" sldId="1754"/>
            <ac:spMk id="23" creationId="{B2672183-50C6-4B75-AB18-07F537B6E722}"/>
          </ac:spMkLst>
        </pc:spChg>
        <pc:spChg chg="del">
          <ac:chgData name="I See Maths ltd" userId="2b6a9906fb7c83c6" providerId="LiveId" clId="{58434D31-2276-47AE-BE52-C04369EE1C42}" dt="2024-01-27T15:03:27.144" v="30" actId="478"/>
          <ac:spMkLst>
            <pc:docMk/>
            <pc:sldMk cId="3925953640" sldId="1754"/>
            <ac:spMk id="25" creationId="{731C95BB-B7D7-F1B8-7BDB-867C716BF9E6}"/>
          </ac:spMkLst>
        </pc:spChg>
        <pc:spChg chg="del">
          <ac:chgData name="I See Maths ltd" userId="2b6a9906fb7c83c6" providerId="LiveId" clId="{58434D31-2276-47AE-BE52-C04369EE1C42}" dt="2024-01-27T15:03:27.144" v="30" actId="478"/>
          <ac:spMkLst>
            <pc:docMk/>
            <pc:sldMk cId="3925953640" sldId="1754"/>
            <ac:spMk id="26" creationId="{9AE3D54E-D59F-7232-3586-664A88C58C13}"/>
          </ac:spMkLst>
        </pc:spChg>
        <pc:spChg chg="del">
          <ac:chgData name="I See Maths ltd" userId="2b6a9906fb7c83c6" providerId="LiveId" clId="{58434D31-2276-47AE-BE52-C04369EE1C42}" dt="2024-01-27T15:03:27.144" v="30" actId="478"/>
          <ac:spMkLst>
            <pc:docMk/>
            <pc:sldMk cId="3925953640" sldId="1754"/>
            <ac:spMk id="27" creationId="{8E11B556-4547-4BF8-D345-FFB20BC73D9B}"/>
          </ac:spMkLst>
        </pc:spChg>
        <pc:spChg chg="add del mod">
          <ac:chgData name="I See Maths ltd" userId="2b6a9906fb7c83c6" providerId="LiveId" clId="{58434D31-2276-47AE-BE52-C04369EE1C42}" dt="2024-01-27T15:23:38.345" v="439" actId="478"/>
          <ac:spMkLst>
            <pc:docMk/>
            <pc:sldMk cId="3925953640" sldId="1754"/>
            <ac:spMk id="29" creationId="{578357A7-1F40-6042-4E67-4918F20A6F78}"/>
          </ac:spMkLst>
        </pc:spChg>
        <pc:spChg chg="add del mod">
          <ac:chgData name="I See Maths ltd" userId="2b6a9906fb7c83c6" providerId="LiveId" clId="{58434D31-2276-47AE-BE52-C04369EE1C42}" dt="2024-01-27T15:27:54.773" v="517" actId="478"/>
          <ac:spMkLst>
            <pc:docMk/>
            <pc:sldMk cId="3925953640" sldId="1754"/>
            <ac:spMk id="31" creationId="{622231D7-1F17-E24B-9B14-80E29C1D374B}"/>
          </ac:spMkLst>
        </pc:spChg>
        <pc:spChg chg="add del mod">
          <ac:chgData name="I See Maths ltd" userId="2b6a9906fb7c83c6" providerId="LiveId" clId="{58434D31-2276-47AE-BE52-C04369EE1C42}" dt="2024-01-27T15:43:44.462" v="615" actId="478"/>
          <ac:spMkLst>
            <pc:docMk/>
            <pc:sldMk cId="3925953640" sldId="1754"/>
            <ac:spMk id="34" creationId="{C362D4FF-38E2-581D-0D9A-B28B361CDDD8}"/>
          </ac:spMkLst>
        </pc:spChg>
        <pc:spChg chg="add del mod">
          <ac:chgData name="I See Maths ltd" userId="2b6a9906fb7c83c6" providerId="LiveId" clId="{58434D31-2276-47AE-BE52-C04369EE1C42}" dt="2024-01-27T15:43:44.462" v="615" actId="478"/>
          <ac:spMkLst>
            <pc:docMk/>
            <pc:sldMk cId="3925953640" sldId="1754"/>
            <ac:spMk id="35" creationId="{5A1E9DAE-1EDE-BB43-6783-B0678A4611A5}"/>
          </ac:spMkLst>
        </pc:spChg>
        <pc:graphicFrameChg chg="add del mod modGraphic">
          <ac:chgData name="I See Maths ltd" userId="2b6a9906fb7c83c6" providerId="LiveId" clId="{58434D31-2276-47AE-BE52-C04369EE1C42}" dt="2024-01-27T15:43:44.462" v="615" actId="478"/>
          <ac:graphicFrameMkLst>
            <pc:docMk/>
            <pc:sldMk cId="3925953640" sldId="1754"/>
            <ac:graphicFrameMk id="30" creationId="{38D06221-ED0D-5C49-3A72-37922063E5F4}"/>
          </ac:graphicFrameMkLst>
        </pc:graphicFrameChg>
        <pc:graphicFrameChg chg="add del mod">
          <ac:chgData name="I See Maths ltd" userId="2b6a9906fb7c83c6" providerId="LiveId" clId="{58434D31-2276-47AE-BE52-C04369EE1C42}" dt="2024-01-27T15:27:54.773" v="517" actId="478"/>
          <ac:graphicFrameMkLst>
            <pc:docMk/>
            <pc:sldMk cId="3925953640" sldId="1754"/>
            <ac:graphicFrameMk id="32" creationId="{D8389F6E-4608-ED76-6CB1-0BBCCDBC9D04}"/>
          </ac:graphicFrameMkLst>
        </pc:graphicFrameChg>
        <pc:graphicFrameChg chg="add del mod modGraphic">
          <ac:chgData name="I See Maths ltd" userId="2b6a9906fb7c83c6" providerId="LiveId" clId="{58434D31-2276-47AE-BE52-C04369EE1C42}" dt="2024-01-27T15:43:44.462" v="615" actId="478"/>
          <ac:graphicFrameMkLst>
            <pc:docMk/>
            <pc:sldMk cId="3925953640" sldId="1754"/>
            <ac:graphicFrameMk id="37" creationId="{B475744B-B3CD-D9F4-399E-2362C5AEDCA6}"/>
          </ac:graphicFrameMkLst>
        </pc:graphicFrameChg>
        <pc:graphicFrameChg chg="add del mod modGraphic">
          <ac:chgData name="I See Maths ltd" userId="2b6a9906fb7c83c6" providerId="LiveId" clId="{58434D31-2276-47AE-BE52-C04369EE1C42}" dt="2024-01-27T15:42:53.448" v="613" actId="478"/>
          <ac:graphicFrameMkLst>
            <pc:docMk/>
            <pc:sldMk cId="3925953640" sldId="1754"/>
            <ac:graphicFrameMk id="39" creationId="{63E3DC30-F468-F73F-DB1F-36235B3BC759}"/>
          </ac:graphicFrameMkLst>
        </pc:graphicFrameChg>
        <pc:cxnChg chg="add del mod">
          <ac:chgData name="I See Maths ltd" userId="2b6a9906fb7c83c6" providerId="LiveId" clId="{58434D31-2276-47AE-BE52-C04369EE1C42}" dt="2024-01-27T15:15:39.363" v="167" actId="478"/>
          <ac:cxnSpMkLst>
            <pc:docMk/>
            <pc:sldMk cId="3925953640" sldId="1754"/>
            <ac:cxnSpMk id="8" creationId="{B421B32A-F430-8826-ACB2-627155670741}"/>
          </ac:cxnSpMkLst>
        </pc:cxnChg>
        <pc:cxnChg chg="del">
          <ac:chgData name="I See Maths ltd" userId="2b6a9906fb7c83c6" providerId="LiveId" clId="{58434D31-2276-47AE-BE52-C04369EE1C42}" dt="2024-01-27T15:03:27.144" v="30" actId="478"/>
          <ac:cxnSpMkLst>
            <pc:docMk/>
            <pc:sldMk cId="3925953640" sldId="1754"/>
            <ac:cxnSpMk id="24" creationId="{FE9A9104-5C66-ADED-3D79-5481087A09A9}"/>
          </ac:cxnSpMkLst>
        </pc:cxnChg>
        <pc:cxnChg chg="add del mod">
          <ac:chgData name="I See Maths ltd" userId="2b6a9906fb7c83c6" providerId="LiveId" clId="{58434D31-2276-47AE-BE52-C04369EE1C42}" dt="2024-01-27T15:43:44.462" v="615" actId="478"/>
          <ac:cxnSpMkLst>
            <pc:docMk/>
            <pc:sldMk cId="3925953640" sldId="1754"/>
            <ac:cxnSpMk id="28" creationId="{441C4161-0FB9-1BB3-C924-5573134594CB}"/>
          </ac:cxnSpMkLst>
        </pc:cxnChg>
        <pc:cxnChg chg="add del mod">
          <ac:chgData name="I See Maths ltd" userId="2b6a9906fb7c83c6" providerId="LiveId" clId="{58434D31-2276-47AE-BE52-C04369EE1C42}" dt="2024-01-27T15:43:44.462" v="615" actId="478"/>
          <ac:cxnSpMkLst>
            <pc:docMk/>
            <pc:sldMk cId="3925953640" sldId="1754"/>
            <ac:cxnSpMk id="36" creationId="{F4C7F5A9-B0B2-EF0D-EC9A-0CCA469FC765}"/>
          </ac:cxnSpMkLst>
        </pc:cxnChg>
      </pc:sldChg>
      <pc:sldChg chg="addSp modSp add mod">
        <pc:chgData name="I See Maths ltd" userId="2b6a9906fb7c83c6" providerId="LiveId" clId="{58434D31-2276-47AE-BE52-C04369EE1C42}" dt="2024-01-30T09:17:22.527" v="1551" actId="1035"/>
        <pc:sldMkLst>
          <pc:docMk/>
          <pc:sldMk cId="662773581" sldId="1755"/>
        </pc:sldMkLst>
        <pc:spChg chg="mod">
          <ac:chgData name="I See Maths ltd" userId="2b6a9906fb7c83c6" providerId="LiveId" clId="{58434D31-2276-47AE-BE52-C04369EE1C42}" dt="2024-01-27T15:05:06.393" v="88" actId="6549"/>
          <ac:spMkLst>
            <pc:docMk/>
            <pc:sldMk cId="662773581" sldId="1755"/>
            <ac:spMk id="6" creationId="{81EEE9D1-F49D-1D2E-788D-2173736CFD57}"/>
          </ac:spMkLst>
        </pc:spChg>
        <pc:spChg chg="mod">
          <ac:chgData name="I See Maths ltd" userId="2b6a9906fb7c83c6" providerId="LiveId" clId="{58434D31-2276-47AE-BE52-C04369EE1C42}" dt="2024-01-27T15:04:47.732" v="63" actId="6549"/>
          <ac:spMkLst>
            <pc:docMk/>
            <pc:sldMk cId="662773581" sldId="1755"/>
            <ac:spMk id="23" creationId="{B2672183-50C6-4B75-AB18-07F537B6E722}"/>
          </ac:spMkLst>
        </pc:spChg>
        <pc:picChg chg="add mod">
          <ac:chgData name="I See Maths ltd" userId="2b6a9906fb7c83c6" providerId="LiveId" clId="{58434D31-2276-47AE-BE52-C04369EE1C42}" dt="2024-01-30T09:17:22.527" v="1551" actId="1035"/>
          <ac:picMkLst>
            <pc:docMk/>
            <pc:sldMk cId="662773581" sldId="1755"/>
            <ac:picMk id="3" creationId="{70DC21F2-2C50-CF86-A9E6-606C67EDAB5C}"/>
          </ac:picMkLst>
        </pc:picChg>
      </pc:sldChg>
      <pc:sldChg chg="add">
        <pc:chgData name="I See Maths ltd" userId="2b6a9906fb7c83c6" providerId="LiveId" clId="{58434D31-2276-47AE-BE52-C04369EE1C42}" dt="2024-01-27T15:43:37.926" v="614" actId="2890"/>
        <pc:sldMkLst>
          <pc:docMk/>
          <pc:sldMk cId="2041386209" sldId="1756"/>
        </pc:sldMkLst>
      </pc:sldChg>
      <pc:sldChg chg="delSp modSp add mod">
        <pc:chgData name="I See Maths ltd" userId="2b6a9906fb7c83c6" providerId="LiveId" clId="{58434D31-2276-47AE-BE52-C04369EE1C42}" dt="2024-01-27T15:49:40.561" v="783" actId="478"/>
        <pc:sldMkLst>
          <pc:docMk/>
          <pc:sldMk cId="542735269" sldId="1757"/>
        </pc:sldMkLst>
        <pc:spChg chg="mod">
          <ac:chgData name="I See Maths ltd" userId="2b6a9906fb7c83c6" providerId="LiveId" clId="{58434D31-2276-47AE-BE52-C04369EE1C42}" dt="2024-01-27T15:48:29.385" v="764" actId="6549"/>
          <ac:spMkLst>
            <pc:docMk/>
            <pc:sldMk cId="542735269" sldId="1757"/>
            <ac:spMk id="5" creationId="{0D0A8482-64FA-401E-FBE2-AB75B16D14FC}"/>
          </ac:spMkLst>
        </pc:spChg>
        <pc:spChg chg="del">
          <ac:chgData name="I See Maths ltd" userId="2b6a9906fb7c83c6" providerId="LiveId" clId="{58434D31-2276-47AE-BE52-C04369EE1C42}" dt="2024-01-27T15:49:40.561" v="783" actId="478"/>
          <ac:spMkLst>
            <pc:docMk/>
            <pc:sldMk cId="542735269" sldId="1757"/>
            <ac:spMk id="13" creationId="{E9D22EA6-0077-B3F4-4746-D6EF0AFA6EAB}"/>
          </ac:spMkLst>
        </pc:spChg>
        <pc:spChg chg="del">
          <ac:chgData name="I See Maths ltd" userId="2b6a9906fb7c83c6" providerId="LiveId" clId="{58434D31-2276-47AE-BE52-C04369EE1C42}" dt="2024-01-27T15:49:40.561" v="783" actId="478"/>
          <ac:spMkLst>
            <pc:docMk/>
            <pc:sldMk cId="542735269" sldId="1757"/>
            <ac:spMk id="15" creationId="{940156CC-CC29-9C54-CBAF-D8200F60049E}"/>
          </ac:spMkLst>
        </pc:spChg>
        <pc:spChg chg="del mod">
          <ac:chgData name="I See Maths ltd" userId="2b6a9906fb7c83c6" providerId="LiveId" clId="{58434D31-2276-47AE-BE52-C04369EE1C42}" dt="2024-01-27T15:49:40.561" v="783" actId="478"/>
          <ac:spMkLst>
            <pc:docMk/>
            <pc:sldMk cId="542735269" sldId="1757"/>
            <ac:spMk id="16" creationId="{BDF3265B-6BDD-D810-0805-949091E25285}"/>
          </ac:spMkLst>
        </pc:spChg>
        <pc:spChg chg="del">
          <ac:chgData name="I See Maths ltd" userId="2b6a9906fb7c83c6" providerId="LiveId" clId="{58434D31-2276-47AE-BE52-C04369EE1C42}" dt="2024-01-27T15:49:40.561" v="783" actId="478"/>
          <ac:spMkLst>
            <pc:docMk/>
            <pc:sldMk cId="542735269" sldId="1757"/>
            <ac:spMk id="34" creationId="{C362D4FF-38E2-581D-0D9A-B28B361CDDD8}"/>
          </ac:spMkLst>
        </pc:spChg>
        <pc:spChg chg="del">
          <ac:chgData name="I See Maths ltd" userId="2b6a9906fb7c83c6" providerId="LiveId" clId="{58434D31-2276-47AE-BE52-C04369EE1C42}" dt="2024-01-27T15:49:40.561" v="783" actId="478"/>
          <ac:spMkLst>
            <pc:docMk/>
            <pc:sldMk cId="542735269" sldId="1757"/>
            <ac:spMk id="35" creationId="{5A1E9DAE-1EDE-BB43-6783-B0678A4611A5}"/>
          </ac:spMkLst>
        </pc:spChg>
        <pc:graphicFrameChg chg="del modGraphic">
          <ac:chgData name="I See Maths ltd" userId="2b6a9906fb7c83c6" providerId="LiveId" clId="{58434D31-2276-47AE-BE52-C04369EE1C42}" dt="2024-01-27T15:49:40.561" v="783" actId="478"/>
          <ac:graphicFrameMkLst>
            <pc:docMk/>
            <pc:sldMk cId="542735269" sldId="1757"/>
            <ac:graphicFrameMk id="30" creationId="{38D06221-ED0D-5C49-3A72-37922063E5F4}"/>
          </ac:graphicFrameMkLst>
        </pc:graphicFrameChg>
        <pc:graphicFrameChg chg="del modGraphic">
          <ac:chgData name="I See Maths ltd" userId="2b6a9906fb7c83c6" providerId="LiveId" clId="{58434D31-2276-47AE-BE52-C04369EE1C42}" dt="2024-01-27T15:49:40.561" v="783" actId="478"/>
          <ac:graphicFrameMkLst>
            <pc:docMk/>
            <pc:sldMk cId="542735269" sldId="1757"/>
            <ac:graphicFrameMk id="37" creationId="{B475744B-B3CD-D9F4-399E-2362C5AEDCA6}"/>
          </ac:graphicFrameMkLst>
        </pc:graphicFrameChg>
        <pc:cxnChg chg="del">
          <ac:chgData name="I See Maths ltd" userId="2b6a9906fb7c83c6" providerId="LiveId" clId="{58434D31-2276-47AE-BE52-C04369EE1C42}" dt="2024-01-27T15:49:40.561" v="783" actId="478"/>
          <ac:cxnSpMkLst>
            <pc:docMk/>
            <pc:sldMk cId="542735269" sldId="1757"/>
            <ac:cxnSpMk id="28" creationId="{441C4161-0FB9-1BB3-C924-5573134594CB}"/>
          </ac:cxnSpMkLst>
        </pc:cxnChg>
        <pc:cxnChg chg="del">
          <ac:chgData name="I See Maths ltd" userId="2b6a9906fb7c83c6" providerId="LiveId" clId="{58434D31-2276-47AE-BE52-C04369EE1C42}" dt="2024-01-27T15:49:40.561" v="783" actId="478"/>
          <ac:cxnSpMkLst>
            <pc:docMk/>
            <pc:sldMk cId="542735269" sldId="1757"/>
            <ac:cxnSpMk id="36" creationId="{F4C7F5A9-B0B2-EF0D-EC9A-0CCA469FC765}"/>
          </ac:cxnSpMkLst>
        </pc:cxnChg>
      </pc:sldChg>
      <pc:sldChg chg="add">
        <pc:chgData name="I See Maths ltd" userId="2b6a9906fb7c83c6" providerId="LiveId" clId="{58434D31-2276-47AE-BE52-C04369EE1C42}" dt="2024-01-27T15:49:35.385" v="782" actId="2890"/>
        <pc:sldMkLst>
          <pc:docMk/>
          <pc:sldMk cId="4023408784" sldId="1758"/>
        </pc:sldMkLst>
      </pc:sldChg>
      <pc:sldChg chg="delSp modSp add mod">
        <pc:chgData name="I See Maths ltd" userId="2b6a9906fb7c83c6" providerId="LiveId" clId="{58434D31-2276-47AE-BE52-C04369EE1C42}" dt="2024-01-27T16:36:05.486" v="954" actId="478"/>
        <pc:sldMkLst>
          <pc:docMk/>
          <pc:sldMk cId="2261971600" sldId="1759"/>
        </pc:sldMkLst>
        <pc:spChg chg="mod">
          <ac:chgData name="I See Maths ltd" userId="2b6a9906fb7c83c6" providerId="LiveId" clId="{58434D31-2276-47AE-BE52-C04369EE1C42}" dt="2024-01-27T16:34:51.179" v="927" actId="6549"/>
          <ac:spMkLst>
            <pc:docMk/>
            <pc:sldMk cId="2261971600" sldId="1759"/>
            <ac:spMk id="5" creationId="{0D0A8482-64FA-401E-FBE2-AB75B16D14FC}"/>
          </ac:spMkLst>
        </pc:spChg>
        <pc:spChg chg="del">
          <ac:chgData name="I See Maths ltd" userId="2b6a9906fb7c83c6" providerId="LiveId" clId="{58434D31-2276-47AE-BE52-C04369EE1C42}" dt="2024-01-27T16:36:05.486" v="954" actId="478"/>
          <ac:spMkLst>
            <pc:docMk/>
            <pc:sldMk cId="2261971600" sldId="1759"/>
            <ac:spMk id="13" creationId="{E9D22EA6-0077-B3F4-4746-D6EF0AFA6EAB}"/>
          </ac:spMkLst>
        </pc:spChg>
        <pc:spChg chg="del">
          <ac:chgData name="I See Maths ltd" userId="2b6a9906fb7c83c6" providerId="LiveId" clId="{58434D31-2276-47AE-BE52-C04369EE1C42}" dt="2024-01-27T16:36:05.486" v="954" actId="478"/>
          <ac:spMkLst>
            <pc:docMk/>
            <pc:sldMk cId="2261971600" sldId="1759"/>
            <ac:spMk id="15" creationId="{940156CC-CC29-9C54-CBAF-D8200F60049E}"/>
          </ac:spMkLst>
        </pc:spChg>
        <pc:spChg chg="del mod">
          <ac:chgData name="I See Maths ltd" userId="2b6a9906fb7c83c6" providerId="LiveId" clId="{58434D31-2276-47AE-BE52-C04369EE1C42}" dt="2024-01-27T16:36:05.486" v="954" actId="478"/>
          <ac:spMkLst>
            <pc:docMk/>
            <pc:sldMk cId="2261971600" sldId="1759"/>
            <ac:spMk id="16" creationId="{BDF3265B-6BDD-D810-0805-949091E25285}"/>
          </ac:spMkLst>
        </pc:spChg>
        <pc:spChg chg="del">
          <ac:chgData name="I See Maths ltd" userId="2b6a9906fb7c83c6" providerId="LiveId" clId="{58434D31-2276-47AE-BE52-C04369EE1C42}" dt="2024-01-27T16:36:05.486" v="954" actId="478"/>
          <ac:spMkLst>
            <pc:docMk/>
            <pc:sldMk cId="2261971600" sldId="1759"/>
            <ac:spMk id="34" creationId="{C362D4FF-38E2-581D-0D9A-B28B361CDDD8}"/>
          </ac:spMkLst>
        </pc:spChg>
        <pc:spChg chg="del">
          <ac:chgData name="I See Maths ltd" userId="2b6a9906fb7c83c6" providerId="LiveId" clId="{58434D31-2276-47AE-BE52-C04369EE1C42}" dt="2024-01-27T16:36:05.486" v="954" actId="478"/>
          <ac:spMkLst>
            <pc:docMk/>
            <pc:sldMk cId="2261971600" sldId="1759"/>
            <ac:spMk id="35" creationId="{5A1E9DAE-1EDE-BB43-6783-B0678A4611A5}"/>
          </ac:spMkLst>
        </pc:spChg>
        <pc:graphicFrameChg chg="del modGraphic">
          <ac:chgData name="I See Maths ltd" userId="2b6a9906fb7c83c6" providerId="LiveId" clId="{58434D31-2276-47AE-BE52-C04369EE1C42}" dt="2024-01-27T16:36:05.486" v="954" actId="478"/>
          <ac:graphicFrameMkLst>
            <pc:docMk/>
            <pc:sldMk cId="2261971600" sldId="1759"/>
            <ac:graphicFrameMk id="30" creationId="{38D06221-ED0D-5C49-3A72-37922063E5F4}"/>
          </ac:graphicFrameMkLst>
        </pc:graphicFrameChg>
        <pc:graphicFrameChg chg="del modGraphic">
          <ac:chgData name="I See Maths ltd" userId="2b6a9906fb7c83c6" providerId="LiveId" clId="{58434D31-2276-47AE-BE52-C04369EE1C42}" dt="2024-01-27T16:36:05.486" v="954" actId="478"/>
          <ac:graphicFrameMkLst>
            <pc:docMk/>
            <pc:sldMk cId="2261971600" sldId="1759"/>
            <ac:graphicFrameMk id="37" creationId="{B475744B-B3CD-D9F4-399E-2362C5AEDCA6}"/>
          </ac:graphicFrameMkLst>
        </pc:graphicFrameChg>
        <pc:cxnChg chg="del">
          <ac:chgData name="I See Maths ltd" userId="2b6a9906fb7c83c6" providerId="LiveId" clId="{58434D31-2276-47AE-BE52-C04369EE1C42}" dt="2024-01-27T16:36:05.486" v="954" actId="478"/>
          <ac:cxnSpMkLst>
            <pc:docMk/>
            <pc:sldMk cId="2261971600" sldId="1759"/>
            <ac:cxnSpMk id="28" creationId="{441C4161-0FB9-1BB3-C924-5573134594CB}"/>
          </ac:cxnSpMkLst>
        </pc:cxnChg>
        <pc:cxnChg chg="del">
          <ac:chgData name="I See Maths ltd" userId="2b6a9906fb7c83c6" providerId="LiveId" clId="{58434D31-2276-47AE-BE52-C04369EE1C42}" dt="2024-01-27T16:36:05.486" v="954" actId="478"/>
          <ac:cxnSpMkLst>
            <pc:docMk/>
            <pc:sldMk cId="2261971600" sldId="1759"/>
            <ac:cxnSpMk id="36" creationId="{F4C7F5A9-B0B2-EF0D-EC9A-0CCA469FC765}"/>
          </ac:cxnSpMkLst>
        </pc:cxnChg>
      </pc:sldChg>
      <pc:sldChg chg="add">
        <pc:chgData name="I See Maths ltd" userId="2b6a9906fb7c83c6" providerId="LiveId" clId="{58434D31-2276-47AE-BE52-C04369EE1C42}" dt="2024-01-27T16:35:59.745" v="953" actId="2890"/>
        <pc:sldMkLst>
          <pc:docMk/>
          <pc:sldMk cId="293204385" sldId="1760"/>
        </pc:sldMkLst>
      </pc:sldChg>
      <pc:sldChg chg="addSp delSp modSp add mod">
        <pc:chgData name="I See Maths ltd" userId="2b6a9906fb7c83c6" providerId="LiveId" clId="{58434D31-2276-47AE-BE52-C04369EE1C42}" dt="2024-01-28T09:50:02.698" v="1541" actId="478"/>
        <pc:sldMkLst>
          <pc:docMk/>
          <pc:sldMk cId="4161325308" sldId="1761"/>
        </pc:sldMkLst>
        <pc:spChg chg="add del mod">
          <ac:chgData name="I See Maths ltd" userId="2b6a9906fb7c83c6" providerId="LiveId" clId="{58434D31-2276-47AE-BE52-C04369EE1C42}" dt="2024-01-28T09:50:02.698" v="1541" actId="478"/>
          <ac:spMkLst>
            <pc:docMk/>
            <pc:sldMk cId="4161325308" sldId="1761"/>
            <ac:spMk id="3" creationId="{BAF7C91A-5212-9AA9-C224-2E32742C1DE1}"/>
          </ac:spMkLst>
        </pc:spChg>
        <pc:spChg chg="add del mod">
          <ac:chgData name="I See Maths ltd" userId="2b6a9906fb7c83c6" providerId="LiveId" clId="{58434D31-2276-47AE-BE52-C04369EE1C42}" dt="2024-01-28T09:49:32.571" v="1535" actId="478"/>
          <ac:spMkLst>
            <pc:docMk/>
            <pc:sldMk cId="4161325308" sldId="1761"/>
            <ac:spMk id="6" creationId="{861360BD-BEE1-EDF6-4BAE-E150C2CB64A7}"/>
          </ac:spMkLst>
        </pc:spChg>
        <pc:spChg chg="add del mod">
          <ac:chgData name="I See Maths ltd" userId="2b6a9906fb7c83c6" providerId="LiveId" clId="{58434D31-2276-47AE-BE52-C04369EE1C42}" dt="2024-01-28T09:49:55.590" v="1539" actId="478"/>
          <ac:spMkLst>
            <pc:docMk/>
            <pc:sldMk cId="4161325308" sldId="1761"/>
            <ac:spMk id="10" creationId="{33B3E208-B27D-8587-F72E-908E4521B005}"/>
          </ac:spMkLst>
        </pc:spChg>
        <pc:spChg chg="mod">
          <ac:chgData name="I See Maths ltd" userId="2b6a9906fb7c83c6" providerId="LiveId" clId="{58434D31-2276-47AE-BE52-C04369EE1C42}" dt="2024-01-27T16:55:36.736" v="1162" actId="6549"/>
          <ac:spMkLst>
            <pc:docMk/>
            <pc:sldMk cId="4161325308" sldId="1761"/>
            <ac:spMk id="11" creationId="{5A05F8D7-EC55-24B5-DB8F-D19D9D36AE07}"/>
          </ac:spMkLst>
        </pc:spChg>
        <pc:spChg chg="add del mod">
          <ac:chgData name="I See Maths ltd" userId="2b6a9906fb7c83c6" providerId="LiveId" clId="{58434D31-2276-47AE-BE52-C04369EE1C42}" dt="2024-01-28T09:49:22.734" v="1533" actId="478"/>
          <ac:spMkLst>
            <pc:docMk/>
            <pc:sldMk cId="4161325308" sldId="1761"/>
            <ac:spMk id="12" creationId="{64C7AFD9-A63B-8C01-59F0-C2C4C6233BD1}"/>
          </ac:spMkLst>
        </pc:spChg>
        <pc:spChg chg="del mod">
          <ac:chgData name="I See Maths ltd" userId="2b6a9906fb7c83c6" providerId="LiveId" clId="{58434D31-2276-47AE-BE52-C04369EE1C42}" dt="2024-01-28T09:49:44.668" v="1537" actId="478"/>
          <ac:spMkLst>
            <pc:docMk/>
            <pc:sldMk cId="4161325308" sldId="1761"/>
            <ac:spMk id="18" creationId="{30C96547-7B20-A790-F71F-50E65AD50EE6}"/>
          </ac:spMkLst>
        </pc:spChg>
        <pc:spChg chg="mod">
          <ac:chgData name="I See Maths ltd" userId="2b6a9906fb7c83c6" providerId="LiveId" clId="{58434D31-2276-47AE-BE52-C04369EE1C42}" dt="2024-01-27T16:37:20.951" v="980" actId="6549"/>
          <ac:spMkLst>
            <pc:docMk/>
            <pc:sldMk cId="4161325308" sldId="1761"/>
            <ac:spMk id="23" creationId="{B2672183-50C6-4B75-AB18-07F537B6E722}"/>
          </ac:spMkLst>
        </pc:spChg>
        <pc:spChg chg="del">
          <ac:chgData name="I See Maths ltd" userId="2b6a9906fb7c83c6" providerId="LiveId" clId="{58434D31-2276-47AE-BE52-C04369EE1C42}" dt="2024-01-27T16:37:31.133" v="981" actId="478"/>
          <ac:spMkLst>
            <pc:docMk/>
            <pc:sldMk cId="4161325308" sldId="1761"/>
            <ac:spMk id="32" creationId="{C0749DD8-68D0-1958-A8C3-DB668D42D56F}"/>
          </ac:spMkLst>
        </pc:spChg>
        <pc:graphicFrameChg chg="add del mod">
          <ac:chgData name="I See Maths ltd" userId="2b6a9906fb7c83c6" providerId="LiveId" clId="{58434D31-2276-47AE-BE52-C04369EE1C42}" dt="2024-01-28T09:45:03.664" v="1325" actId="478"/>
          <ac:graphicFrameMkLst>
            <pc:docMk/>
            <pc:sldMk cId="4161325308" sldId="1761"/>
            <ac:graphicFrameMk id="2" creationId="{70C4E28B-2712-787D-68A6-E963A56A136E}"/>
          </ac:graphicFrameMkLst>
        </pc:graphicFrameChg>
        <pc:graphicFrameChg chg="add del mod modGraphic">
          <ac:chgData name="I See Maths ltd" userId="2b6a9906fb7c83c6" providerId="LiveId" clId="{58434D31-2276-47AE-BE52-C04369EE1C42}" dt="2024-01-28T09:50:02.698" v="1541" actId="478"/>
          <ac:graphicFrameMkLst>
            <pc:docMk/>
            <pc:sldMk cId="4161325308" sldId="1761"/>
            <ac:graphicFrameMk id="5" creationId="{F928CE8B-53DA-CF85-E9A8-E1418CBFC1DB}"/>
          </ac:graphicFrameMkLst>
        </pc:graphicFrameChg>
        <pc:graphicFrameChg chg="add del mod modGraphic">
          <ac:chgData name="I See Maths ltd" userId="2b6a9906fb7c83c6" providerId="LiveId" clId="{58434D31-2276-47AE-BE52-C04369EE1C42}" dt="2024-01-28T09:49:32.571" v="1535" actId="478"/>
          <ac:graphicFrameMkLst>
            <pc:docMk/>
            <pc:sldMk cId="4161325308" sldId="1761"/>
            <ac:graphicFrameMk id="8" creationId="{67EC2313-3364-DFC2-D368-BF327A08566C}"/>
          </ac:graphicFrameMkLst>
        </pc:graphicFrameChg>
        <pc:cxnChg chg="add del mod">
          <ac:chgData name="I See Maths ltd" userId="2b6a9906fb7c83c6" providerId="LiveId" clId="{58434D31-2276-47AE-BE52-C04369EE1C42}" dt="2024-01-28T09:50:02.698" v="1541" actId="478"/>
          <ac:cxnSpMkLst>
            <pc:docMk/>
            <pc:sldMk cId="4161325308" sldId="1761"/>
            <ac:cxnSpMk id="4" creationId="{AAE977E9-8C5F-C276-AF35-188A922F40A0}"/>
          </ac:cxnSpMkLst>
        </pc:cxnChg>
        <pc:cxnChg chg="add del mod">
          <ac:chgData name="I See Maths ltd" userId="2b6a9906fb7c83c6" providerId="LiveId" clId="{58434D31-2276-47AE-BE52-C04369EE1C42}" dt="2024-01-28T09:49:32.571" v="1535" actId="478"/>
          <ac:cxnSpMkLst>
            <pc:docMk/>
            <pc:sldMk cId="4161325308" sldId="1761"/>
            <ac:cxnSpMk id="7" creationId="{B7A58542-3342-13F6-049D-535C8256C747}"/>
          </ac:cxnSpMkLst>
        </pc:cxnChg>
        <pc:cxnChg chg="mod">
          <ac:chgData name="I See Maths ltd" userId="2b6a9906fb7c83c6" providerId="LiveId" clId="{58434D31-2276-47AE-BE52-C04369EE1C42}" dt="2024-01-27T16:37:49.378" v="1003" actId="14100"/>
          <ac:cxnSpMkLst>
            <pc:docMk/>
            <pc:sldMk cId="4161325308" sldId="1761"/>
            <ac:cxnSpMk id="28" creationId="{F3E7F34C-E794-8F61-DD49-A8A367118D9C}"/>
          </ac:cxnSpMkLst>
        </pc:cxnChg>
      </pc:sldChg>
      <pc:sldChg chg="add">
        <pc:chgData name="I See Maths ltd" userId="2b6a9906fb7c83c6" providerId="LiveId" clId="{58434D31-2276-47AE-BE52-C04369EE1C42}" dt="2024-01-28T09:49:19.035" v="1532" actId="2890"/>
        <pc:sldMkLst>
          <pc:docMk/>
          <pc:sldMk cId="1685457967" sldId="1762"/>
        </pc:sldMkLst>
      </pc:sldChg>
      <pc:sldChg chg="add">
        <pc:chgData name="I See Maths ltd" userId="2b6a9906fb7c83c6" providerId="LiveId" clId="{58434D31-2276-47AE-BE52-C04369EE1C42}" dt="2024-01-28T09:49:28.089" v="1534" actId="2890"/>
        <pc:sldMkLst>
          <pc:docMk/>
          <pc:sldMk cId="851825559" sldId="1763"/>
        </pc:sldMkLst>
      </pc:sldChg>
      <pc:sldChg chg="add">
        <pc:chgData name="I See Maths ltd" userId="2b6a9906fb7c83c6" providerId="LiveId" clId="{58434D31-2276-47AE-BE52-C04369EE1C42}" dt="2024-01-28T09:49:36.487" v="1536" actId="2890"/>
        <pc:sldMkLst>
          <pc:docMk/>
          <pc:sldMk cId="2418345392" sldId="1764"/>
        </pc:sldMkLst>
      </pc:sldChg>
      <pc:sldChg chg="add">
        <pc:chgData name="I See Maths ltd" userId="2b6a9906fb7c83c6" providerId="LiveId" clId="{58434D31-2276-47AE-BE52-C04369EE1C42}" dt="2024-01-28T09:49:52.655" v="1538" actId="2890"/>
        <pc:sldMkLst>
          <pc:docMk/>
          <pc:sldMk cId="146715793" sldId="1765"/>
        </pc:sldMkLst>
      </pc:sldChg>
      <pc:sldChg chg="add">
        <pc:chgData name="I See Maths ltd" userId="2b6a9906fb7c83c6" providerId="LiveId" clId="{58434D31-2276-47AE-BE52-C04369EE1C42}" dt="2024-01-28T09:49:58.993" v="1540" actId="2890"/>
        <pc:sldMkLst>
          <pc:docMk/>
          <pc:sldMk cId="1190672340" sldId="1766"/>
        </pc:sldMkLst>
      </pc:sldChg>
      <pc:sldChg chg="modSp mod">
        <pc:chgData name="I See Maths ltd" userId="2b6a9906fb7c83c6" providerId="LiveId" clId="{58434D31-2276-47AE-BE52-C04369EE1C42}" dt="2024-01-30T09:17:44.514" v="1553" actId="113"/>
        <pc:sldMkLst>
          <pc:docMk/>
          <pc:sldMk cId="570575238" sldId="1767"/>
        </pc:sldMkLst>
        <pc:spChg chg="mod">
          <ac:chgData name="I See Maths ltd" userId="2b6a9906fb7c83c6" providerId="LiveId" clId="{58434D31-2276-47AE-BE52-C04369EE1C42}" dt="2024-01-30T09:17:44.514" v="1553" actId="113"/>
          <ac:spMkLst>
            <pc:docMk/>
            <pc:sldMk cId="570575238" sldId="1767"/>
            <ac:spMk id="6" creationId="{81EEE9D1-F49D-1D2E-788D-2173736CFD57}"/>
          </ac:spMkLst>
        </pc:spChg>
      </pc:sldChg>
      <pc:sldChg chg="addSp delSp modSp add mod">
        <pc:chgData name="I See Maths ltd" userId="2b6a9906fb7c83c6" providerId="LiveId" clId="{58434D31-2276-47AE-BE52-C04369EE1C42}" dt="2024-01-30T11:50:59.825" v="1633" actId="1037"/>
        <pc:sldMkLst>
          <pc:docMk/>
          <pc:sldMk cId="4057014612" sldId="1768"/>
        </pc:sldMkLst>
        <pc:spChg chg="mod">
          <ac:chgData name="I See Maths ltd" userId="2b6a9906fb7c83c6" providerId="LiveId" clId="{58434D31-2276-47AE-BE52-C04369EE1C42}" dt="2024-01-30T10:27:23.686" v="1619" actId="1037"/>
          <ac:spMkLst>
            <pc:docMk/>
            <pc:sldMk cId="4057014612" sldId="1768"/>
            <ac:spMk id="6" creationId="{81EEE9D1-F49D-1D2E-788D-2173736CFD57}"/>
          </ac:spMkLst>
        </pc:spChg>
        <pc:spChg chg="mod">
          <ac:chgData name="I See Maths ltd" userId="2b6a9906fb7c83c6" providerId="LiveId" clId="{58434D31-2276-47AE-BE52-C04369EE1C42}" dt="2024-01-30T09:18:02.619" v="1558" actId="6549"/>
          <ac:spMkLst>
            <pc:docMk/>
            <pc:sldMk cId="4057014612" sldId="1768"/>
            <ac:spMk id="21" creationId="{66C3C11C-1AF0-4134-B2B7-C8670802EB51}"/>
          </ac:spMkLst>
        </pc:spChg>
        <pc:picChg chg="del">
          <ac:chgData name="I See Maths ltd" userId="2b6a9906fb7c83c6" providerId="LiveId" clId="{58434D31-2276-47AE-BE52-C04369EE1C42}" dt="2024-01-30T10:26:33.694" v="1563" actId="478"/>
          <ac:picMkLst>
            <pc:docMk/>
            <pc:sldMk cId="4057014612" sldId="1768"/>
            <ac:picMk id="3" creationId="{70DC21F2-2C50-CF86-A9E6-606C67EDAB5C}"/>
          </ac:picMkLst>
        </pc:picChg>
        <pc:picChg chg="add mod">
          <ac:chgData name="I See Maths ltd" userId="2b6a9906fb7c83c6" providerId="LiveId" clId="{58434D31-2276-47AE-BE52-C04369EE1C42}" dt="2024-01-30T11:50:36.126" v="1625" actId="1076"/>
          <ac:picMkLst>
            <pc:docMk/>
            <pc:sldMk cId="4057014612" sldId="1768"/>
            <ac:picMk id="3" creationId="{77217322-0F62-062E-BFCC-53BE6E512E5E}"/>
          </ac:picMkLst>
        </pc:picChg>
        <pc:picChg chg="add mod">
          <ac:chgData name="I See Maths ltd" userId="2b6a9906fb7c83c6" providerId="LiveId" clId="{58434D31-2276-47AE-BE52-C04369EE1C42}" dt="2024-01-30T10:27:34.416" v="1621" actId="1076"/>
          <ac:picMkLst>
            <pc:docMk/>
            <pc:sldMk cId="4057014612" sldId="1768"/>
            <ac:picMk id="4" creationId="{7B078D19-98F8-54B4-E46D-B5B9468BB708}"/>
          </ac:picMkLst>
        </pc:picChg>
        <pc:cxnChg chg="add mod">
          <ac:chgData name="I See Maths ltd" userId="2b6a9906fb7c83c6" providerId="LiveId" clId="{58434D31-2276-47AE-BE52-C04369EE1C42}" dt="2024-01-30T11:50:59.825" v="1633" actId="1037"/>
          <ac:cxnSpMkLst>
            <pc:docMk/>
            <pc:sldMk cId="4057014612" sldId="1768"/>
            <ac:cxnSpMk id="5" creationId="{F52E7D3A-18C2-327F-78E6-DEDFDDDAAA73}"/>
          </ac:cxnSpMkLst>
        </pc:cxnChg>
        <pc:cxnChg chg="mod">
          <ac:chgData name="I See Maths ltd" userId="2b6a9906fb7c83c6" providerId="LiveId" clId="{58434D31-2276-47AE-BE52-C04369EE1C42}" dt="2024-01-30T10:27:30.397" v="1620" actId="14100"/>
          <ac:cxnSpMkLst>
            <pc:docMk/>
            <pc:sldMk cId="4057014612" sldId="1768"/>
            <ac:cxnSpMk id="7" creationId="{C4D62F94-F3A6-D014-66C8-D14354FDB908}"/>
          </ac:cxnSpMkLst>
        </pc:cxnChg>
      </pc:sldChg>
      <pc:sldChg chg="modSp add mod">
        <pc:chgData name="I See Maths ltd" userId="2b6a9906fb7c83c6" providerId="LiveId" clId="{58434D31-2276-47AE-BE52-C04369EE1C42}" dt="2024-01-30T11:51:23.748" v="1636" actId="207"/>
        <pc:sldMkLst>
          <pc:docMk/>
          <pc:sldMk cId="608249710" sldId="1769"/>
        </pc:sldMkLst>
        <pc:spChg chg="mod">
          <ac:chgData name="I See Maths ltd" userId="2b6a9906fb7c83c6" providerId="LiveId" clId="{58434D31-2276-47AE-BE52-C04369EE1C42}" dt="2024-01-30T11:51:23.748" v="1636" actId="207"/>
          <ac:spMkLst>
            <pc:docMk/>
            <pc:sldMk cId="608249710" sldId="1769"/>
            <ac:spMk id="6" creationId="{81EEE9D1-F49D-1D2E-788D-2173736CFD57}"/>
          </ac:spMkLst>
        </pc:spChg>
      </pc:sldChg>
      <pc:sldChg chg="addSp delSp modSp mod">
        <pc:chgData name="I See Maths ltd" userId="2b6a9906fb7c83c6" providerId="LiveId" clId="{58434D31-2276-47AE-BE52-C04369EE1C42}" dt="2024-02-22T10:35:04.549" v="3092" actId="478"/>
        <pc:sldMkLst>
          <pc:docMk/>
          <pc:sldMk cId="2758680183" sldId="1770"/>
        </pc:sldMkLst>
        <pc:spChg chg="add mod">
          <ac:chgData name="I See Maths ltd" userId="2b6a9906fb7c83c6" providerId="LiveId" clId="{58434D31-2276-47AE-BE52-C04369EE1C42}" dt="2024-01-31T11:20:07.331" v="2330" actId="207"/>
          <ac:spMkLst>
            <pc:docMk/>
            <pc:sldMk cId="2758680183" sldId="1770"/>
            <ac:spMk id="2" creationId="{44376DEA-6BEB-495A-A462-6A94BBFBFD36}"/>
          </ac:spMkLst>
        </pc:spChg>
        <pc:spChg chg="mod">
          <ac:chgData name="I See Maths ltd" userId="2b6a9906fb7c83c6" providerId="LiveId" clId="{58434D31-2276-47AE-BE52-C04369EE1C42}" dt="2024-01-31T11:47:45.599" v="2826" actId="6549"/>
          <ac:spMkLst>
            <pc:docMk/>
            <pc:sldMk cId="2758680183" sldId="1770"/>
            <ac:spMk id="4" creationId="{D6DF146B-D5F8-BCC5-F73C-62E39C0A4EF2}"/>
          </ac:spMkLst>
        </pc:spChg>
        <pc:spChg chg="mod">
          <ac:chgData name="I See Maths ltd" userId="2b6a9906fb7c83c6" providerId="LiveId" clId="{58434D31-2276-47AE-BE52-C04369EE1C42}" dt="2024-01-31T11:12:19.946" v="2233" actId="20577"/>
          <ac:spMkLst>
            <pc:docMk/>
            <pc:sldMk cId="2758680183" sldId="1770"/>
            <ac:spMk id="5" creationId="{0D0A8482-64FA-401E-FBE2-AB75B16D14FC}"/>
          </ac:spMkLst>
        </pc:spChg>
        <pc:spChg chg="add del mod">
          <ac:chgData name="I See Maths ltd" userId="2b6a9906fb7c83c6" providerId="LiveId" clId="{58434D31-2276-47AE-BE52-C04369EE1C42}" dt="2024-01-31T11:07:34.396" v="2123" actId="478"/>
          <ac:spMkLst>
            <pc:docMk/>
            <pc:sldMk cId="2758680183" sldId="1770"/>
            <ac:spMk id="6" creationId="{592970C8-6DC8-DCD3-6653-B9D98D4B1A1C}"/>
          </ac:spMkLst>
        </pc:spChg>
        <pc:spChg chg="add del mod">
          <ac:chgData name="I See Maths ltd" userId="2b6a9906fb7c83c6" providerId="LiveId" clId="{58434D31-2276-47AE-BE52-C04369EE1C42}" dt="2024-02-22T10:35:04.549" v="3092" actId="478"/>
          <ac:spMkLst>
            <pc:docMk/>
            <pc:sldMk cId="2758680183" sldId="1770"/>
            <ac:spMk id="8" creationId="{C726B782-993A-3D4E-57A6-82122A2D6F1C}"/>
          </ac:spMkLst>
        </pc:spChg>
        <pc:spChg chg="add del mod">
          <ac:chgData name="I See Maths ltd" userId="2b6a9906fb7c83c6" providerId="LiveId" clId="{58434D31-2276-47AE-BE52-C04369EE1C42}" dt="2024-01-31T11:20:27.201" v="2333" actId="478"/>
          <ac:spMkLst>
            <pc:docMk/>
            <pc:sldMk cId="2758680183" sldId="1770"/>
            <ac:spMk id="9" creationId="{B1D4549C-6CE6-2D8F-E066-A4845E14B994}"/>
          </ac:spMkLst>
        </pc:spChg>
        <pc:spChg chg="del">
          <ac:chgData name="I See Maths ltd" userId="2b6a9906fb7c83c6" providerId="LiveId" clId="{58434D31-2276-47AE-BE52-C04369EE1C42}" dt="2024-01-31T11:02:17.427" v="1897" actId="478"/>
          <ac:spMkLst>
            <pc:docMk/>
            <pc:sldMk cId="2758680183" sldId="1770"/>
            <ac:spMk id="13" creationId="{E9D22EA6-0077-B3F4-4746-D6EF0AFA6EAB}"/>
          </ac:spMkLst>
        </pc:spChg>
        <pc:spChg chg="add del mod">
          <ac:chgData name="I See Maths ltd" userId="2b6a9906fb7c83c6" providerId="LiveId" clId="{58434D31-2276-47AE-BE52-C04369EE1C42}" dt="2024-01-31T11:20:27.201" v="2333" actId="478"/>
          <ac:spMkLst>
            <pc:docMk/>
            <pc:sldMk cId="2758680183" sldId="1770"/>
            <ac:spMk id="14" creationId="{1DCFAA67-C3FB-EC39-F714-A379606A3600}"/>
          </ac:spMkLst>
        </pc:spChg>
        <pc:spChg chg="del">
          <ac:chgData name="I See Maths ltd" userId="2b6a9906fb7c83c6" providerId="LiveId" clId="{58434D31-2276-47AE-BE52-C04369EE1C42}" dt="2024-01-31T11:02:17.427" v="1897" actId="478"/>
          <ac:spMkLst>
            <pc:docMk/>
            <pc:sldMk cId="2758680183" sldId="1770"/>
            <ac:spMk id="15" creationId="{940156CC-CC29-9C54-CBAF-D8200F60049E}"/>
          </ac:spMkLst>
        </pc:spChg>
        <pc:spChg chg="del">
          <ac:chgData name="I See Maths ltd" userId="2b6a9906fb7c83c6" providerId="LiveId" clId="{58434D31-2276-47AE-BE52-C04369EE1C42}" dt="2024-01-31T11:02:17.427" v="1897" actId="478"/>
          <ac:spMkLst>
            <pc:docMk/>
            <pc:sldMk cId="2758680183" sldId="1770"/>
            <ac:spMk id="16" creationId="{BDF3265B-6BDD-D810-0805-949091E25285}"/>
          </ac:spMkLst>
        </pc:spChg>
        <pc:spChg chg="add del mod">
          <ac:chgData name="I See Maths ltd" userId="2b6a9906fb7c83c6" providerId="LiveId" clId="{58434D31-2276-47AE-BE52-C04369EE1C42}" dt="2024-01-31T11:20:27.201" v="2333" actId="478"/>
          <ac:spMkLst>
            <pc:docMk/>
            <pc:sldMk cId="2758680183" sldId="1770"/>
            <ac:spMk id="21" creationId="{CAE2915A-C86F-76BC-2D6C-C0C8E28B6C42}"/>
          </ac:spMkLst>
        </pc:spChg>
        <pc:spChg chg="del">
          <ac:chgData name="I See Maths ltd" userId="2b6a9906fb7c83c6" providerId="LiveId" clId="{58434D31-2276-47AE-BE52-C04369EE1C42}" dt="2024-01-31T11:02:17.427" v="1897" actId="478"/>
          <ac:spMkLst>
            <pc:docMk/>
            <pc:sldMk cId="2758680183" sldId="1770"/>
            <ac:spMk id="34" creationId="{C362D4FF-38E2-581D-0D9A-B28B361CDDD8}"/>
          </ac:spMkLst>
        </pc:spChg>
        <pc:spChg chg="del">
          <ac:chgData name="I See Maths ltd" userId="2b6a9906fb7c83c6" providerId="LiveId" clId="{58434D31-2276-47AE-BE52-C04369EE1C42}" dt="2024-01-31T11:02:17.427" v="1897" actId="478"/>
          <ac:spMkLst>
            <pc:docMk/>
            <pc:sldMk cId="2758680183" sldId="1770"/>
            <ac:spMk id="35" creationId="{5A1E9DAE-1EDE-BB43-6783-B0678A4611A5}"/>
          </ac:spMkLst>
        </pc:spChg>
        <pc:graphicFrameChg chg="add del mod modGraphic">
          <ac:chgData name="I See Maths ltd" userId="2b6a9906fb7c83c6" providerId="LiveId" clId="{58434D31-2276-47AE-BE52-C04369EE1C42}" dt="2024-01-31T11:20:27.201" v="2333" actId="478"/>
          <ac:graphicFrameMkLst>
            <pc:docMk/>
            <pc:sldMk cId="2758680183" sldId="1770"/>
            <ac:graphicFrameMk id="11" creationId="{BD68E922-C30F-3A5E-0AA4-E67090ECAB37}"/>
          </ac:graphicFrameMkLst>
        </pc:graphicFrameChg>
        <pc:graphicFrameChg chg="add del mod modGraphic">
          <ac:chgData name="I See Maths ltd" userId="2b6a9906fb7c83c6" providerId="LiveId" clId="{58434D31-2276-47AE-BE52-C04369EE1C42}" dt="2024-01-31T11:11:35.908" v="2227" actId="478"/>
          <ac:graphicFrameMkLst>
            <pc:docMk/>
            <pc:sldMk cId="2758680183" sldId="1770"/>
            <ac:graphicFrameMk id="19" creationId="{58275418-475C-AEF3-CDCA-C7F3CEEF820E}"/>
          </ac:graphicFrameMkLst>
        </pc:graphicFrameChg>
        <pc:graphicFrameChg chg="del">
          <ac:chgData name="I See Maths ltd" userId="2b6a9906fb7c83c6" providerId="LiveId" clId="{58434D31-2276-47AE-BE52-C04369EE1C42}" dt="2024-01-31T11:02:17.427" v="1897" actId="478"/>
          <ac:graphicFrameMkLst>
            <pc:docMk/>
            <pc:sldMk cId="2758680183" sldId="1770"/>
            <ac:graphicFrameMk id="30" creationId="{38D06221-ED0D-5C49-3A72-37922063E5F4}"/>
          </ac:graphicFrameMkLst>
        </pc:graphicFrameChg>
        <pc:graphicFrameChg chg="del">
          <ac:chgData name="I See Maths ltd" userId="2b6a9906fb7c83c6" providerId="LiveId" clId="{58434D31-2276-47AE-BE52-C04369EE1C42}" dt="2024-01-31T11:02:17.427" v="1897" actId="478"/>
          <ac:graphicFrameMkLst>
            <pc:docMk/>
            <pc:sldMk cId="2758680183" sldId="1770"/>
            <ac:graphicFrameMk id="37" creationId="{B475744B-B3CD-D9F4-399E-2362C5AEDCA6}"/>
          </ac:graphicFrameMkLst>
        </pc:graphicFrameChg>
        <pc:cxnChg chg="add del mod">
          <ac:chgData name="I See Maths ltd" userId="2b6a9906fb7c83c6" providerId="LiveId" clId="{58434D31-2276-47AE-BE52-C04369EE1C42}" dt="2024-01-31T11:07:32.249" v="2122" actId="478"/>
          <ac:cxnSpMkLst>
            <pc:docMk/>
            <pc:sldMk cId="2758680183" sldId="1770"/>
            <ac:cxnSpMk id="7" creationId="{C9242EC8-C6D9-7D88-178D-A5B839B80575}"/>
          </ac:cxnSpMkLst>
        </pc:cxnChg>
        <pc:cxnChg chg="add del mod">
          <ac:chgData name="I See Maths ltd" userId="2b6a9906fb7c83c6" providerId="LiveId" clId="{58434D31-2276-47AE-BE52-C04369EE1C42}" dt="2024-01-31T11:20:27.201" v="2333" actId="478"/>
          <ac:cxnSpMkLst>
            <pc:docMk/>
            <pc:sldMk cId="2758680183" sldId="1770"/>
            <ac:cxnSpMk id="10" creationId="{06829D1A-5B1A-5E3D-5B52-BD652E92C6AF}"/>
          </ac:cxnSpMkLst>
        </pc:cxnChg>
        <pc:cxnChg chg="del">
          <ac:chgData name="I See Maths ltd" userId="2b6a9906fb7c83c6" providerId="LiveId" clId="{58434D31-2276-47AE-BE52-C04369EE1C42}" dt="2024-01-31T11:02:17.427" v="1897" actId="478"/>
          <ac:cxnSpMkLst>
            <pc:docMk/>
            <pc:sldMk cId="2758680183" sldId="1770"/>
            <ac:cxnSpMk id="28" creationId="{441C4161-0FB9-1BB3-C924-5573134594CB}"/>
          </ac:cxnSpMkLst>
        </pc:cxnChg>
        <pc:cxnChg chg="del">
          <ac:chgData name="I See Maths ltd" userId="2b6a9906fb7c83c6" providerId="LiveId" clId="{58434D31-2276-47AE-BE52-C04369EE1C42}" dt="2024-01-31T11:02:17.427" v="1897" actId="478"/>
          <ac:cxnSpMkLst>
            <pc:docMk/>
            <pc:sldMk cId="2758680183" sldId="1770"/>
            <ac:cxnSpMk id="36" creationId="{F4C7F5A9-B0B2-EF0D-EC9A-0CCA469FC765}"/>
          </ac:cxnSpMkLst>
        </pc:cxnChg>
      </pc:sldChg>
      <pc:sldChg chg="addSp delSp modSp add mod ord">
        <pc:chgData name="I See Maths ltd" userId="2b6a9906fb7c83c6" providerId="LiveId" clId="{58434D31-2276-47AE-BE52-C04369EE1C42}" dt="2024-02-22T10:35:32.520" v="3093" actId="478"/>
        <pc:sldMkLst>
          <pc:docMk/>
          <pc:sldMk cId="1499437257" sldId="1771"/>
        </pc:sldMkLst>
        <pc:spChg chg="add mod">
          <ac:chgData name="I See Maths ltd" userId="2b6a9906fb7c83c6" providerId="LiveId" clId="{58434D31-2276-47AE-BE52-C04369EE1C42}" dt="2024-01-31T11:29:52.887" v="2438" actId="207"/>
          <ac:spMkLst>
            <pc:docMk/>
            <pc:sldMk cId="1499437257" sldId="1771"/>
            <ac:spMk id="2" creationId="{2423FA43-293A-F7AF-1D7A-A9DC7443B791}"/>
          </ac:spMkLst>
        </pc:spChg>
        <pc:spChg chg="mod">
          <ac:chgData name="I See Maths ltd" userId="2b6a9906fb7c83c6" providerId="LiveId" clId="{58434D31-2276-47AE-BE52-C04369EE1C42}" dt="2024-01-31T11:47:17.474" v="2814" actId="6549"/>
          <ac:spMkLst>
            <pc:docMk/>
            <pc:sldMk cId="1499437257" sldId="1771"/>
            <ac:spMk id="4" creationId="{D6DF146B-D5F8-BCC5-F73C-62E39C0A4EF2}"/>
          </ac:spMkLst>
        </pc:spChg>
        <pc:spChg chg="mod">
          <ac:chgData name="I See Maths ltd" userId="2b6a9906fb7c83c6" providerId="LiveId" clId="{58434D31-2276-47AE-BE52-C04369EE1C42}" dt="2024-01-31T11:09:57.893" v="2159" actId="1035"/>
          <ac:spMkLst>
            <pc:docMk/>
            <pc:sldMk cId="1499437257" sldId="1771"/>
            <ac:spMk id="5" creationId="{0D0A8482-64FA-401E-FBE2-AB75B16D14FC}"/>
          </ac:spMkLst>
        </pc:spChg>
        <pc:spChg chg="add del mod">
          <ac:chgData name="I See Maths ltd" userId="2b6a9906fb7c83c6" providerId="LiveId" clId="{58434D31-2276-47AE-BE52-C04369EE1C42}" dt="2024-02-22T10:35:32.520" v="3093" actId="478"/>
          <ac:spMkLst>
            <pc:docMk/>
            <pc:sldMk cId="1499437257" sldId="1771"/>
            <ac:spMk id="6" creationId="{36314D1D-A126-603F-9CBD-4A021D6592A0}"/>
          </ac:spMkLst>
        </pc:spChg>
        <pc:spChg chg="add del mod">
          <ac:chgData name="I See Maths ltd" userId="2b6a9906fb7c83c6" providerId="LiveId" clId="{58434D31-2276-47AE-BE52-C04369EE1C42}" dt="2024-01-31T11:31:47.218" v="2480" actId="478"/>
          <ac:spMkLst>
            <pc:docMk/>
            <pc:sldMk cId="1499437257" sldId="1771"/>
            <ac:spMk id="7" creationId="{ECBCFD98-A468-49FD-8C26-E39F7E032763}"/>
          </ac:spMkLst>
        </pc:spChg>
        <pc:spChg chg="add del mod">
          <ac:chgData name="I See Maths ltd" userId="2b6a9906fb7c83c6" providerId="LiveId" clId="{58434D31-2276-47AE-BE52-C04369EE1C42}" dt="2024-01-31T11:31:47.218" v="2480" actId="478"/>
          <ac:spMkLst>
            <pc:docMk/>
            <pc:sldMk cId="1499437257" sldId="1771"/>
            <ac:spMk id="10" creationId="{17B2A207-D7E5-0D9C-CEA8-DDF5625E87FC}"/>
          </ac:spMkLst>
        </pc:spChg>
        <pc:spChg chg="add del mod">
          <ac:chgData name="I See Maths ltd" userId="2b6a9906fb7c83c6" providerId="LiveId" clId="{58434D31-2276-47AE-BE52-C04369EE1C42}" dt="2024-01-31T11:31:47.218" v="2480" actId="478"/>
          <ac:spMkLst>
            <pc:docMk/>
            <pc:sldMk cId="1499437257" sldId="1771"/>
            <ac:spMk id="11" creationId="{2EBE3F59-7297-AF72-8CD5-CA6858BC367D}"/>
          </ac:spMkLst>
        </pc:spChg>
        <pc:graphicFrameChg chg="add del mod modGraphic">
          <ac:chgData name="I See Maths ltd" userId="2b6a9906fb7c83c6" providerId="LiveId" clId="{58434D31-2276-47AE-BE52-C04369EE1C42}" dt="2024-01-31T11:31:47.218" v="2480" actId="478"/>
          <ac:graphicFrameMkLst>
            <pc:docMk/>
            <pc:sldMk cId="1499437257" sldId="1771"/>
            <ac:graphicFrameMk id="9" creationId="{9875A560-453B-1FB1-6CD2-963CA6648BEE}"/>
          </ac:graphicFrameMkLst>
        </pc:graphicFrameChg>
        <pc:cxnChg chg="add del mod">
          <ac:chgData name="I See Maths ltd" userId="2b6a9906fb7c83c6" providerId="LiveId" clId="{58434D31-2276-47AE-BE52-C04369EE1C42}" dt="2024-01-31T11:31:47.218" v="2480" actId="478"/>
          <ac:cxnSpMkLst>
            <pc:docMk/>
            <pc:sldMk cId="1499437257" sldId="1771"/>
            <ac:cxnSpMk id="8" creationId="{F4F9C684-9809-BE0B-6550-EF50203C63B5}"/>
          </ac:cxnSpMkLst>
        </pc:cxnChg>
      </pc:sldChg>
      <pc:sldChg chg="addSp delSp modSp add mod ord">
        <pc:chgData name="I See Maths ltd" userId="2b6a9906fb7c83c6" providerId="LiveId" clId="{58434D31-2276-47AE-BE52-C04369EE1C42}" dt="2024-02-22T10:34:46.646" v="3089" actId="478"/>
        <pc:sldMkLst>
          <pc:docMk/>
          <pc:sldMk cId="4156214768" sldId="1772"/>
        </pc:sldMkLst>
        <pc:spChg chg="add mod">
          <ac:chgData name="I See Maths ltd" userId="2b6a9906fb7c83c6" providerId="LiveId" clId="{58434D31-2276-47AE-BE52-C04369EE1C42}" dt="2024-01-31T11:40:30.500" v="2784" actId="207"/>
          <ac:spMkLst>
            <pc:docMk/>
            <pc:sldMk cId="4156214768" sldId="1772"/>
            <ac:spMk id="2" creationId="{FE05209B-86E2-4065-75F7-82A0F3B60D3C}"/>
          </ac:spMkLst>
        </pc:spChg>
        <pc:spChg chg="mod">
          <ac:chgData name="I See Maths ltd" userId="2b6a9906fb7c83c6" providerId="LiveId" clId="{58434D31-2276-47AE-BE52-C04369EE1C42}" dt="2024-01-31T11:48:13.453" v="2838" actId="6549"/>
          <ac:spMkLst>
            <pc:docMk/>
            <pc:sldMk cId="4156214768" sldId="1772"/>
            <ac:spMk id="4" creationId="{D6DF146B-D5F8-BCC5-F73C-62E39C0A4EF2}"/>
          </ac:spMkLst>
        </pc:spChg>
        <pc:spChg chg="mod">
          <ac:chgData name="I See Maths ltd" userId="2b6a9906fb7c83c6" providerId="LiveId" clId="{58434D31-2276-47AE-BE52-C04369EE1C42}" dt="2024-01-31T11:10:03.412" v="2167" actId="1035"/>
          <ac:spMkLst>
            <pc:docMk/>
            <pc:sldMk cId="4156214768" sldId="1772"/>
            <ac:spMk id="5" creationId="{0D0A8482-64FA-401E-FBE2-AB75B16D14FC}"/>
          </ac:spMkLst>
        </pc:spChg>
        <pc:spChg chg="add del mod">
          <ac:chgData name="I See Maths ltd" userId="2b6a9906fb7c83c6" providerId="LiveId" clId="{58434D31-2276-47AE-BE52-C04369EE1C42}" dt="2024-02-22T10:34:46.646" v="3089" actId="478"/>
          <ac:spMkLst>
            <pc:docMk/>
            <pc:sldMk cId="4156214768" sldId="1772"/>
            <ac:spMk id="6" creationId="{D8D257D6-2E53-2B1E-674D-C8A3E61ED9D3}"/>
          </ac:spMkLst>
        </pc:spChg>
        <pc:spChg chg="add del mod">
          <ac:chgData name="I See Maths ltd" userId="2b6a9906fb7c83c6" providerId="LiveId" clId="{58434D31-2276-47AE-BE52-C04369EE1C42}" dt="2024-01-31T11:40:52.962" v="2786" actId="478"/>
          <ac:spMkLst>
            <pc:docMk/>
            <pc:sldMk cId="4156214768" sldId="1772"/>
            <ac:spMk id="7" creationId="{A45C10F0-11A3-1E06-32EC-B801454294D3}"/>
          </ac:spMkLst>
        </pc:spChg>
        <pc:spChg chg="add del mod">
          <ac:chgData name="I See Maths ltd" userId="2b6a9906fb7c83c6" providerId="LiveId" clId="{58434D31-2276-47AE-BE52-C04369EE1C42}" dt="2024-01-31T11:40:52.962" v="2786" actId="478"/>
          <ac:spMkLst>
            <pc:docMk/>
            <pc:sldMk cId="4156214768" sldId="1772"/>
            <ac:spMk id="10" creationId="{F81281AC-DCB5-A969-D4C0-889BF17D635D}"/>
          </ac:spMkLst>
        </pc:spChg>
        <pc:spChg chg="add del mod">
          <ac:chgData name="I See Maths ltd" userId="2b6a9906fb7c83c6" providerId="LiveId" clId="{58434D31-2276-47AE-BE52-C04369EE1C42}" dt="2024-01-31T11:40:52.962" v="2786" actId="478"/>
          <ac:spMkLst>
            <pc:docMk/>
            <pc:sldMk cId="4156214768" sldId="1772"/>
            <ac:spMk id="11" creationId="{71CED3CC-C9C6-9A65-7401-8DBD163A7381}"/>
          </ac:spMkLst>
        </pc:spChg>
        <pc:graphicFrameChg chg="add del mod modGraphic">
          <ac:chgData name="I See Maths ltd" userId="2b6a9906fb7c83c6" providerId="LiveId" clId="{58434D31-2276-47AE-BE52-C04369EE1C42}" dt="2024-01-31T11:40:52.962" v="2786" actId="478"/>
          <ac:graphicFrameMkLst>
            <pc:docMk/>
            <pc:sldMk cId="4156214768" sldId="1772"/>
            <ac:graphicFrameMk id="9" creationId="{7CF251D0-971C-3C69-C713-A9157FED48FD}"/>
          </ac:graphicFrameMkLst>
        </pc:graphicFrameChg>
        <pc:graphicFrameChg chg="add del mod modGraphic">
          <ac:chgData name="I See Maths ltd" userId="2b6a9906fb7c83c6" providerId="LiveId" clId="{58434D31-2276-47AE-BE52-C04369EE1C42}" dt="2024-01-31T11:40:52.962" v="2786" actId="478"/>
          <ac:graphicFrameMkLst>
            <pc:docMk/>
            <pc:sldMk cId="4156214768" sldId="1772"/>
            <ac:graphicFrameMk id="12" creationId="{7AF45910-EC10-B7FA-6A38-6EDA376C171B}"/>
          </ac:graphicFrameMkLst>
        </pc:graphicFrameChg>
        <pc:graphicFrameChg chg="add del mod modGraphic">
          <ac:chgData name="I See Maths ltd" userId="2b6a9906fb7c83c6" providerId="LiveId" clId="{58434D31-2276-47AE-BE52-C04369EE1C42}" dt="2024-01-31T11:38:54.883" v="2756" actId="478"/>
          <ac:graphicFrameMkLst>
            <pc:docMk/>
            <pc:sldMk cId="4156214768" sldId="1772"/>
            <ac:graphicFrameMk id="13" creationId="{FC017864-8356-68E2-79FC-A6140B722929}"/>
          </ac:graphicFrameMkLst>
        </pc:graphicFrameChg>
        <pc:cxnChg chg="add del mod">
          <ac:chgData name="I See Maths ltd" userId="2b6a9906fb7c83c6" providerId="LiveId" clId="{58434D31-2276-47AE-BE52-C04369EE1C42}" dt="2024-01-31T11:40:52.962" v="2786" actId="478"/>
          <ac:cxnSpMkLst>
            <pc:docMk/>
            <pc:sldMk cId="4156214768" sldId="1772"/>
            <ac:cxnSpMk id="8" creationId="{CF93172A-8CC0-F1EB-21EE-86A5795CC071}"/>
          </ac:cxnSpMkLst>
        </pc:cxnChg>
      </pc:sldChg>
      <pc:sldChg chg="addSp delSp modSp add mod">
        <pc:chgData name="I See Maths ltd" userId="2b6a9906fb7c83c6" providerId="LiveId" clId="{58434D31-2276-47AE-BE52-C04369EE1C42}" dt="2024-02-22T10:35:01.279" v="3091" actId="478"/>
        <pc:sldMkLst>
          <pc:docMk/>
          <pc:sldMk cId="1120038578" sldId="1773"/>
        </pc:sldMkLst>
        <pc:spChg chg="mod">
          <ac:chgData name="I See Maths ltd" userId="2b6a9906fb7c83c6" providerId="LiveId" clId="{58434D31-2276-47AE-BE52-C04369EE1C42}" dt="2024-01-31T11:47:50.703" v="2828" actId="6549"/>
          <ac:spMkLst>
            <pc:docMk/>
            <pc:sldMk cId="1120038578" sldId="1773"/>
            <ac:spMk id="4" creationId="{D6DF146B-D5F8-BCC5-F73C-62E39C0A4EF2}"/>
          </ac:spMkLst>
        </pc:spChg>
        <pc:spChg chg="add del mod">
          <ac:chgData name="I See Maths ltd" userId="2b6a9906fb7c83c6" providerId="LiveId" clId="{58434D31-2276-47AE-BE52-C04369EE1C42}" dt="2024-01-31T11:21:59.092" v="2358" actId="478"/>
          <ac:spMkLst>
            <pc:docMk/>
            <pc:sldMk cId="1120038578" sldId="1773"/>
            <ac:spMk id="6" creationId="{77343098-5857-39C3-3D2E-0698C9B15C99}"/>
          </ac:spMkLst>
        </pc:spChg>
        <pc:spChg chg="del">
          <ac:chgData name="I See Maths ltd" userId="2b6a9906fb7c83c6" providerId="LiveId" clId="{58434D31-2276-47AE-BE52-C04369EE1C42}" dt="2024-02-22T10:35:01.279" v="3091" actId="478"/>
          <ac:spMkLst>
            <pc:docMk/>
            <pc:sldMk cId="1120038578" sldId="1773"/>
            <ac:spMk id="8" creationId="{C726B782-993A-3D4E-57A6-82122A2D6F1C}"/>
          </ac:spMkLst>
        </pc:spChg>
        <pc:spChg chg="del">
          <ac:chgData name="I See Maths ltd" userId="2b6a9906fb7c83c6" providerId="LiveId" clId="{58434D31-2276-47AE-BE52-C04369EE1C42}" dt="2024-01-31T11:21:39.164" v="2342" actId="478"/>
          <ac:spMkLst>
            <pc:docMk/>
            <pc:sldMk cId="1120038578" sldId="1773"/>
            <ac:spMk id="21" creationId="{CAE2915A-C86F-76BC-2D6C-C0C8E28B6C42}"/>
          </ac:spMkLst>
        </pc:spChg>
      </pc:sldChg>
      <pc:sldChg chg="addSp delSp modSp add mod">
        <pc:chgData name="I See Maths ltd" userId="2b6a9906fb7c83c6" providerId="LiveId" clId="{58434D31-2276-47AE-BE52-C04369EE1C42}" dt="2024-01-31T11:47:59.925" v="2832" actId="6549"/>
        <pc:sldMkLst>
          <pc:docMk/>
          <pc:sldMk cId="2805770359" sldId="1774"/>
        </pc:sldMkLst>
        <pc:spChg chg="mod">
          <ac:chgData name="I See Maths ltd" userId="2b6a9906fb7c83c6" providerId="LiveId" clId="{58434D31-2276-47AE-BE52-C04369EE1C42}" dt="2024-01-31T11:47:59.925" v="2832" actId="6549"/>
          <ac:spMkLst>
            <pc:docMk/>
            <pc:sldMk cId="2805770359" sldId="1774"/>
            <ac:spMk id="4" creationId="{D6DF146B-D5F8-BCC5-F73C-62E39C0A4EF2}"/>
          </ac:spMkLst>
        </pc:spChg>
        <pc:spChg chg="add mod">
          <ac:chgData name="I See Maths ltd" userId="2b6a9906fb7c83c6" providerId="LiveId" clId="{58434D31-2276-47AE-BE52-C04369EE1C42}" dt="2024-01-31T11:21:33.639" v="2341" actId="1076"/>
          <ac:spMkLst>
            <pc:docMk/>
            <pc:sldMk cId="2805770359" sldId="1774"/>
            <ac:spMk id="6" creationId="{FD20DD1E-9E41-799C-6CEA-2210649DA680}"/>
          </ac:spMkLst>
        </pc:spChg>
        <pc:spChg chg="del">
          <ac:chgData name="I See Maths ltd" userId="2b6a9906fb7c83c6" providerId="LiveId" clId="{58434D31-2276-47AE-BE52-C04369EE1C42}" dt="2024-01-31T11:20:58.293" v="2336" actId="478"/>
          <ac:spMkLst>
            <pc:docMk/>
            <pc:sldMk cId="2805770359" sldId="1774"/>
            <ac:spMk id="8" creationId="{C726B782-993A-3D4E-57A6-82122A2D6F1C}"/>
          </ac:spMkLst>
        </pc:spChg>
        <pc:spChg chg="del">
          <ac:chgData name="I See Maths ltd" userId="2b6a9906fb7c83c6" providerId="LiveId" clId="{58434D31-2276-47AE-BE52-C04369EE1C42}" dt="2024-01-31T11:20:50.733" v="2335" actId="478"/>
          <ac:spMkLst>
            <pc:docMk/>
            <pc:sldMk cId="2805770359" sldId="1774"/>
            <ac:spMk id="21" creationId="{CAE2915A-C86F-76BC-2D6C-C0C8E28B6C42}"/>
          </ac:spMkLst>
        </pc:spChg>
      </pc:sldChg>
      <pc:sldChg chg="modSp add del mod">
        <pc:chgData name="I See Maths ltd" userId="2b6a9906fb7c83c6" providerId="LiveId" clId="{58434D31-2276-47AE-BE52-C04369EE1C42}" dt="2024-02-22T10:34:57.038" v="3090" actId="47"/>
        <pc:sldMkLst>
          <pc:docMk/>
          <pc:sldMk cId="1719191459" sldId="1775"/>
        </pc:sldMkLst>
        <pc:spChg chg="mod">
          <ac:chgData name="I See Maths ltd" userId="2b6a9906fb7c83c6" providerId="LiveId" clId="{58434D31-2276-47AE-BE52-C04369EE1C42}" dt="2024-01-31T11:47:54.947" v="2830" actId="6549"/>
          <ac:spMkLst>
            <pc:docMk/>
            <pc:sldMk cId="1719191459" sldId="1775"/>
            <ac:spMk id="4" creationId="{D6DF146B-D5F8-BCC5-F73C-62E39C0A4EF2}"/>
          </ac:spMkLst>
        </pc:spChg>
      </pc:sldChg>
      <pc:sldChg chg="delSp modSp add mod">
        <pc:chgData name="I See Maths ltd" userId="2b6a9906fb7c83c6" providerId="LiveId" clId="{58434D31-2276-47AE-BE52-C04369EE1C42}" dt="2024-01-31T11:48:04.420" v="2834" actId="6549"/>
        <pc:sldMkLst>
          <pc:docMk/>
          <pc:sldMk cId="2028725020" sldId="1776"/>
        </pc:sldMkLst>
        <pc:spChg chg="del">
          <ac:chgData name="I See Maths ltd" userId="2b6a9906fb7c83c6" providerId="LiveId" clId="{58434D31-2276-47AE-BE52-C04369EE1C42}" dt="2024-01-31T11:22:35.343" v="2361" actId="478"/>
          <ac:spMkLst>
            <pc:docMk/>
            <pc:sldMk cId="2028725020" sldId="1776"/>
            <ac:spMk id="2" creationId="{44376DEA-6BEB-495A-A462-6A94BBFBFD36}"/>
          </ac:spMkLst>
        </pc:spChg>
        <pc:spChg chg="mod">
          <ac:chgData name="I See Maths ltd" userId="2b6a9906fb7c83c6" providerId="LiveId" clId="{58434D31-2276-47AE-BE52-C04369EE1C42}" dt="2024-01-31T11:48:04.420" v="2834" actId="6549"/>
          <ac:spMkLst>
            <pc:docMk/>
            <pc:sldMk cId="2028725020" sldId="1776"/>
            <ac:spMk id="4" creationId="{D6DF146B-D5F8-BCC5-F73C-62E39C0A4EF2}"/>
          </ac:spMkLst>
        </pc:spChg>
        <pc:spChg chg="del">
          <ac:chgData name="I See Maths ltd" userId="2b6a9906fb7c83c6" providerId="LiveId" clId="{58434D31-2276-47AE-BE52-C04369EE1C42}" dt="2024-01-31T11:22:33.254" v="2360" actId="478"/>
          <ac:spMkLst>
            <pc:docMk/>
            <pc:sldMk cId="2028725020" sldId="1776"/>
            <ac:spMk id="6" creationId="{FD20DD1E-9E41-799C-6CEA-2210649DA680}"/>
          </ac:spMkLst>
        </pc:spChg>
      </pc:sldChg>
      <pc:sldChg chg="addSp modSp add mod">
        <pc:chgData name="I See Maths ltd" userId="2b6a9906fb7c83c6" providerId="LiveId" clId="{58434D31-2276-47AE-BE52-C04369EE1C42}" dt="2024-01-31T11:48:08.905" v="2836" actId="6549"/>
        <pc:sldMkLst>
          <pc:docMk/>
          <pc:sldMk cId="2402865818" sldId="1777"/>
        </pc:sldMkLst>
        <pc:spChg chg="add mod">
          <ac:chgData name="I See Maths ltd" userId="2b6a9906fb7c83c6" providerId="LiveId" clId="{58434D31-2276-47AE-BE52-C04369EE1C42}" dt="2024-01-31T11:23:47.227" v="2397" actId="1076"/>
          <ac:spMkLst>
            <pc:docMk/>
            <pc:sldMk cId="2402865818" sldId="1777"/>
            <ac:spMk id="2" creationId="{EE3633E0-5695-C262-18A0-40D5B869011F}"/>
          </ac:spMkLst>
        </pc:spChg>
        <pc:spChg chg="mod">
          <ac:chgData name="I See Maths ltd" userId="2b6a9906fb7c83c6" providerId="LiveId" clId="{58434D31-2276-47AE-BE52-C04369EE1C42}" dt="2024-01-31T11:48:08.905" v="2836" actId="6549"/>
          <ac:spMkLst>
            <pc:docMk/>
            <pc:sldMk cId="2402865818" sldId="1777"/>
            <ac:spMk id="4" creationId="{D6DF146B-D5F8-BCC5-F73C-62E39C0A4EF2}"/>
          </ac:spMkLst>
        </pc:spChg>
        <pc:graphicFrameChg chg="modGraphic">
          <ac:chgData name="I See Maths ltd" userId="2b6a9906fb7c83c6" providerId="LiveId" clId="{58434D31-2276-47AE-BE52-C04369EE1C42}" dt="2024-01-31T11:23:07.737" v="2366" actId="6549"/>
          <ac:graphicFrameMkLst>
            <pc:docMk/>
            <pc:sldMk cId="2402865818" sldId="1777"/>
            <ac:graphicFrameMk id="11" creationId="{BD68E922-C30F-3A5E-0AA4-E67090ECAB37}"/>
          </ac:graphicFrameMkLst>
        </pc:graphicFrameChg>
      </pc:sldChg>
      <pc:sldChg chg="delSp modSp add del mod">
        <pc:chgData name="I See Maths ltd" userId="2b6a9906fb7c83c6" providerId="LiveId" clId="{58434D31-2276-47AE-BE52-C04369EE1C42}" dt="2024-01-31T11:31:32.182" v="2478" actId="47"/>
        <pc:sldMkLst>
          <pc:docMk/>
          <pc:sldMk cId="314132007" sldId="1778"/>
        </pc:sldMkLst>
        <pc:spChg chg="del">
          <ac:chgData name="I See Maths ltd" userId="2b6a9906fb7c83c6" providerId="LiveId" clId="{58434D31-2276-47AE-BE52-C04369EE1C42}" dt="2024-01-31T11:31:12.923" v="2476" actId="478"/>
          <ac:spMkLst>
            <pc:docMk/>
            <pc:sldMk cId="314132007" sldId="1778"/>
            <ac:spMk id="2" creationId="{2423FA43-293A-F7AF-1D7A-A9DC7443B791}"/>
          </ac:spMkLst>
        </pc:spChg>
        <pc:spChg chg="del">
          <ac:chgData name="I See Maths ltd" userId="2b6a9906fb7c83c6" providerId="LiveId" clId="{58434D31-2276-47AE-BE52-C04369EE1C42}" dt="2024-01-31T11:31:10.897" v="2475" actId="478"/>
          <ac:spMkLst>
            <pc:docMk/>
            <pc:sldMk cId="314132007" sldId="1778"/>
            <ac:spMk id="6" creationId="{36314D1D-A126-603F-9CBD-4A021D6592A0}"/>
          </ac:spMkLst>
        </pc:spChg>
        <pc:spChg chg="mod">
          <ac:chgData name="I See Maths ltd" userId="2b6a9906fb7c83c6" providerId="LiveId" clId="{58434D31-2276-47AE-BE52-C04369EE1C42}" dt="2024-01-31T11:30:32.568" v="2443" actId="20577"/>
          <ac:spMkLst>
            <pc:docMk/>
            <pc:sldMk cId="314132007" sldId="1778"/>
            <ac:spMk id="7" creationId="{ECBCFD98-A468-49FD-8C26-E39F7E032763}"/>
          </ac:spMkLst>
        </pc:spChg>
        <pc:spChg chg="mod">
          <ac:chgData name="I See Maths ltd" userId="2b6a9906fb7c83c6" providerId="LiveId" clId="{58434D31-2276-47AE-BE52-C04369EE1C42}" dt="2024-01-31T11:31:01.400" v="2474" actId="14100"/>
          <ac:spMkLst>
            <pc:docMk/>
            <pc:sldMk cId="314132007" sldId="1778"/>
            <ac:spMk id="11" creationId="{2EBE3F59-7297-AF72-8CD5-CA6858BC367D}"/>
          </ac:spMkLst>
        </pc:spChg>
      </pc:sldChg>
      <pc:sldChg chg="modSp add mod">
        <pc:chgData name="I See Maths ltd" userId="2b6a9906fb7c83c6" providerId="LiveId" clId="{58434D31-2276-47AE-BE52-C04369EE1C42}" dt="2024-01-31T11:47:40.966" v="2824" actId="6549"/>
        <pc:sldMkLst>
          <pc:docMk/>
          <pc:sldMk cId="3955865467" sldId="1779"/>
        </pc:sldMkLst>
        <pc:spChg chg="mod">
          <ac:chgData name="I See Maths ltd" userId="2b6a9906fb7c83c6" providerId="LiveId" clId="{58434D31-2276-47AE-BE52-C04369EE1C42}" dt="2024-01-31T11:47:40.966" v="2824" actId="6549"/>
          <ac:spMkLst>
            <pc:docMk/>
            <pc:sldMk cId="3955865467" sldId="1779"/>
            <ac:spMk id="4" creationId="{D6DF146B-D5F8-BCC5-F73C-62E39C0A4EF2}"/>
          </ac:spMkLst>
        </pc:spChg>
        <pc:spChg chg="mod">
          <ac:chgData name="I See Maths ltd" userId="2b6a9906fb7c83c6" providerId="LiveId" clId="{58434D31-2276-47AE-BE52-C04369EE1C42}" dt="2024-01-31T11:32:23.059" v="2488" actId="6549"/>
          <ac:spMkLst>
            <pc:docMk/>
            <pc:sldMk cId="3955865467" sldId="1779"/>
            <ac:spMk id="5" creationId="{0D0A8482-64FA-401E-FBE2-AB75B16D14FC}"/>
          </ac:spMkLst>
        </pc:spChg>
      </pc:sldChg>
      <pc:sldChg chg="delSp modSp add mod">
        <pc:chgData name="I See Maths ltd" userId="2b6a9906fb7c83c6" providerId="LiveId" clId="{58434D31-2276-47AE-BE52-C04369EE1C42}" dt="2024-02-22T10:35:38.927" v="3094" actId="478"/>
        <pc:sldMkLst>
          <pc:docMk/>
          <pc:sldMk cId="2620496689" sldId="1780"/>
        </pc:sldMkLst>
        <pc:spChg chg="mod">
          <ac:chgData name="I See Maths ltd" userId="2b6a9906fb7c83c6" providerId="LiveId" clId="{58434D31-2276-47AE-BE52-C04369EE1C42}" dt="2024-01-31T11:47:21.898" v="2816" actId="6549"/>
          <ac:spMkLst>
            <pc:docMk/>
            <pc:sldMk cId="2620496689" sldId="1780"/>
            <ac:spMk id="4" creationId="{D6DF146B-D5F8-BCC5-F73C-62E39C0A4EF2}"/>
          </ac:spMkLst>
        </pc:spChg>
        <pc:spChg chg="del">
          <ac:chgData name="I See Maths ltd" userId="2b6a9906fb7c83c6" providerId="LiveId" clId="{58434D31-2276-47AE-BE52-C04369EE1C42}" dt="2024-02-22T10:35:38.927" v="3094" actId="478"/>
          <ac:spMkLst>
            <pc:docMk/>
            <pc:sldMk cId="2620496689" sldId="1780"/>
            <ac:spMk id="6" creationId="{36314D1D-A126-603F-9CBD-4A021D6592A0}"/>
          </ac:spMkLst>
        </pc:spChg>
        <pc:spChg chg="del">
          <ac:chgData name="I See Maths ltd" userId="2b6a9906fb7c83c6" providerId="LiveId" clId="{58434D31-2276-47AE-BE52-C04369EE1C42}" dt="2024-01-31T11:31:55.180" v="2482" actId="478"/>
          <ac:spMkLst>
            <pc:docMk/>
            <pc:sldMk cId="2620496689" sldId="1780"/>
            <ac:spMk id="11" creationId="{2EBE3F59-7297-AF72-8CD5-CA6858BC367D}"/>
          </ac:spMkLst>
        </pc:spChg>
      </pc:sldChg>
      <pc:sldChg chg="delSp modSp add mod">
        <pc:chgData name="I See Maths ltd" userId="2b6a9906fb7c83c6" providerId="LiveId" clId="{58434D31-2276-47AE-BE52-C04369EE1C42}" dt="2024-02-22T10:35:51.882" v="3097" actId="478"/>
        <pc:sldMkLst>
          <pc:docMk/>
          <pc:sldMk cId="719850473" sldId="1781"/>
        </pc:sldMkLst>
        <pc:spChg chg="mod">
          <ac:chgData name="I See Maths ltd" userId="2b6a9906fb7c83c6" providerId="LiveId" clId="{58434D31-2276-47AE-BE52-C04369EE1C42}" dt="2024-01-31T11:47:26.141" v="2818" actId="6549"/>
          <ac:spMkLst>
            <pc:docMk/>
            <pc:sldMk cId="719850473" sldId="1781"/>
            <ac:spMk id="4" creationId="{D6DF146B-D5F8-BCC5-F73C-62E39C0A4EF2}"/>
          </ac:spMkLst>
        </pc:spChg>
        <pc:spChg chg="del">
          <ac:chgData name="I See Maths ltd" userId="2b6a9906fb7c83c6" providerId="LiveId" clId="{58434D31-2276-47AE-BE52-C04369EE1C42}" dt="2024-02-22T10:35:51.882" v="3097" actId="478"/>
          <ac:spMkLst>
            <pc:docMk/>
            <pc:sldMk cId="719850473" sldId="1781"/>
            <ac:spMk id="6" creationId="{36314D1D-A126-603F-9CBD-4A021D6592A0}"/>
          </ac:spMkLst>
        </pc:spChg>
        <pc:spChg chg="mod">
          <ac:chgData name="I See Maths ltd" userId="2b6a9906fb7c83c6" providerId="LiveId" clId="{58434D31-2276-47AE-BE52-C04369EE1C42}" dt="2024-02-22T10:35:48.603" v="3096" actId="20577"/>
          <ac:spMkLst>
            <pc:docMk/>
            <pc:sldMk cId="719850473" sldId="1781"/>
            <ac:spMk id="11" creationId="{2EBE3F59-7297-AF72-8CD5-CA6858BC367D}"/>
          </ac:spMkLst>
        </pc:spChg>
      </pc:sldChg>
      <pc:sldChg chg="delSp modSp add del mod">
        <pc:chgData name="I See Maths ltd" userId="2b6a9906fb7c83c6" providerId="LiveId" clId="{58434D31-2276-47AE-BE52-C04369EE1C42}" dt="2024-02-22T10:35:57.646" v="3098" actId="47"/>
        <pc:sldMkLst>
          <pc:docMk/>
          <pc:sldMk cId="3421456320" sldId="1782"/>
        </pc:sldMkLst>
        <pc:spChg chg="del">
          <ac:chgData name="I See Maths ltd" userId="2b6a9906fb7c83c6" providerId="LiveId" clId="{58434D31-2276-47AE-BE52-C04369EE1C42}" dt="2024-01-31T11:32:11.195" v="2484" actId="478"/>
          <ac:spMkLst>
            <pc:docMk/>
            <pc:sldMk cId="3421456320" sldId="1782"/>
            <ac:spMk id="2" creationId="{2423FA43-293A-F7AF-1D7A-A9DC7443B791}"/>
          </ac:spMkLst>
        </pc:spChg>
        <pc:spChg chg="mod">
          <ac:chgData name="I See Maths ltd" userId="2b6a9906fb7c83c6" providerId="LiveId" clId="{58434D31-2276-47AE-BE52-C04369EE1C42}" dt="2024-01-31T11:47:31.517" v="2820" actId="6549"/>
          <ac:spMkLst>
            <pc:docMk/>
            <pc:sldMk cId="3421456320" sldId="1782"/>
            <ac:spMk id="4" creationId="{D6DF146B-D5F8-BCC5-F73C-62E39C0A4EF2}"/>
          </ac:spMkLst>
        </pc:spChg>
        <pc:spChg chg="mod">
          <ac:chgData name="I See Maths ltd" userId="2b6a9906fb7c83c6" providerId="LiveId" clId="{58434D31-2276-47AE-BE52-C04369EE1C42}" dt="2024-01-31T11:32:18.101" v="2486" actId="6549"/>
          <ac:spMkLst>
            <pc:docMk/>
            <pc:sldMk cId="3421456320" sldId="1782"/>
            <ac:spMk id="5" creationId="{0D0A8482-64FA-401E-FBE2-AB75B16D14FC}"/>
          </ac:spMkLst>
        </pc:spChg>
        <pc:spChg chg="mod">
          <ac:chgData name="I See Maths ltd" userId="2b6a9906fb7c83c6" providerId="LiveId" clId="{58434D31-2276-47AE-BE52-C04369EE1C42}" dt="2024-01-31T11:32:53.556" v="2490" actId="20577"/>
          <ac:spMkLst>
            <pc:docMk/>
            <pc:sldMk cId="3421456320" sldId="1782"/>
            <ac:spMk id="11" creationId="{2EBE3F59-7297-AF72-8CD5-CA6858BC367D}"/>
          </ac:spMkLst>
        </pc:spChg>
      </pc:sldChg>
      <pc:sldChg chg="delSp modSp add mod">
        <pc:chgData name="I See Maths ltd" userId="2b6a9906fb7c83c6" providerId="LiveId" clId="{58434D31-2276-47AE-BE52-C04369EE1C42}" dt="2024-01-31T11:47:36.298" v="2822" actId="6549"/>
        <pc:sldMkLst>
          <pc:docMk/>
          <pc:sldMk cId="1167603851" sldId="1783"/>
        </pc:sldMkLst>
        <pc:spChg chg="mod">
          <ac:chgData name="I See Maths ltd" userId="2b6a9906fb7c83c6" providerId="LiveId" clId="{58434D31-2276-47AE-BE52-C04369EE1C42}" dt="2024-01-31T11:47:36.298" v="2822" actId="6549"/>
          <ac:spMkLst>
            <pc:docMk/>
            <pc:sldMk cId="1167603851" sldId="1783"/>
            <ac:spMk id="4" creationId="{D6DF146B-D5F8-BCC5-F73C-62E39C0A4EF2}"/>
          </ac:spMkLst>
        </pc:spChg>
        <pc:spChg chg="del">
          <ac:chgData name="I See Maths ltd" userId="2b6a9906fb7c83c6" providerId="LiveId" clId="{58434D31-2276-47AE-BE52-C04369EE1C42}" dt="2024-01-31T11:33:09.636" v="2493" actId="478"/>
          <ac:spMkLst>
            <pc:docMk/>
            <pc:sldMk cId="1167603851" sldId="1783"/>
            <ac:spMk id="6" creationId="{36314D1D-A126-603F-9CBD-4A021D6592A0}"/>
          </ac:spMkLst>
        </pc:spChg>
        <pc:spChg chg="del">
          <ac:chgData name="I See Maths ltd" userId="2b6a9906fb7c83c6" providerId="LiveId" clId="{58434D31-2276-47AE-BE52-C04369EE1C42}" dt="2024-01-31T11:33:07.588" v="2492" actId="478"/>
          <ac:spMkLst>
            <pc:docMk/>
            <pc:sldMk cId="1167603851" sldId="1783"/>
            <ac:spMk id="11" creationId="{2EBE3F59-7297-AF72-8CD5-CA6858BC367D}"/>
          </ac:spMkLst>
        </pc:spChg>
      </pc:sldChg>
      <pc:sldChg chg="delSp modSp add mod">
        <pc:chgData name="I See Maths ltd" userId="2b6a9906fb7c83c6" providerId="LiveId" clId="{58434D31-2276-47AE-BE52-C04369EE1C42}" dt="2024-02-22T10:34:43.343" v="3088" actId="478"/>
        <pc:sldMkLst>
          <pc:docMk/>
          <pc:sldMk cId="1338283452" sldId="1784"/>
        </pc:sldMkLst>
        <pc:spChg chg="mod">
          <ac:chgData name="I See Maths ltd" userId="2b6a9906fb7c83c6" providerId="LiveId" clId="{58434D31-2276-47AE-BE52-C04369EE1C42}" dt="2024-01-31T11:48:21.131" v="2840" actId="6549"/>
          <ac:spMkLst>
            <pc:docMk/>
            <pc:sldMk cId="1338283452" sldId="1784"/>
            <ac:spMk id="4" creationId="{D6DF146B-D5F8-BCC5-F73C-62E39C0A4EF2}"/>
          </ac:spMkLst>
        </pc:spChg>
        <pc:spChg chg="del">
          <ac:chgData name="I See Maths ltd" userId="2b6a9906fb7c83c6" providerId="LiveId" clId="{58434D31-2276-47AE-BE52-C04369EE1C42}" dt="2024-02-22T10:34:43.343" v="3088" actId="478"/>
          <ac:spMkLst>
            <pc:docMk/>
            <pc:sldMk cId="1338283452" sldId="1784"/>
            <ac:spMk id="6" creationId="{D8D257D6-2E53-2B1E-674D-C8A3E61ED9D3}"/>
          </ac:spMkLst>
        </pc:spChg>
        <pc:spChg chg="del">
          <ac:chgData name="I See Maths ltd" userId="2b6a9906fb7c83c6" providerId="LiveId" clId="{58434D31-2276-47AE-BE52-C04369EE1C42}" dt="2024-01-31T11:41:01.909" v="2788" actId="478"/>
          <ac:spMkLst>
            <pc:docMk/>
            <pc:sldMk cId="1338283452" sldId="1784"/>
            <ac:spMk id="11" creationId="{71CED3CC-C9C6-9A65-7401-8DBD163A7381}"/>
          </ac:spMkLst>
        </pc:spChg>
      </pc:sldChg>
      <pc:sldChg chg="modSp add del mod">
        <pc:chgData name="I See Maths ltd" userId="2b6a9906fb7c83c6" providerId="LiveId" clId="{58434D31-2276-47AE-BE52-C04369EE1C42}" dt="2024-02-22T10:34:35.165" v="3087" actId="47"/>
        <pc:sldMkLst>
          <pc:docMk/>
          <pc:sldMk cId="1383493262" sldId="1785"/>
        </pc:sldMkLst>
        <pc:spChg chg="mod">
          <ac:chgData name="I See Maths ltd" userId="2b6a9906fb7c83c6" providerId="LiveId" clId="{58434D31-2276-47AE-BE52-C04369EE1C42}" dt="2024-01-31T11:48:25.583" v="2842" actId="6549"/>
          <ac:spMkLst>
            <pc:docMk/>
            <pc:sldMk cId="1383493262" sldId="1785"/>
            <ac:spMk id="4" creationId="{D6DF146B-D5F8-BCC5-F73C-62E39C0A4EF2}"/>
          </ac:spMkLst>
        </pc:spChg>
      </pc:sldChg>
      <pc:sldChg chg="delSp modSp add mod">
        <pc:chgData name="I See Maths ltd" userId="2b6a9906fb7c83c6" providerId="LiveId" clId="{58434D31-2276-47AE-BE52-C04369EE1C42}" dt="2024-01-31T11:48:30.131" v="2844" actId="6549"/>
        <pc:sldMkLst>
          <pc:docMk/>
          <pc:sldMk cId="3240291915" sldId="1786"/>
        </pc:sldMkLst>
        <pc:spChg chg="mod">
          <ac:chgData name="I See Maths ltd" userId="2b6a9906fb7c83c6" providerId="LiveId" clId="{58434D31-2276-47AE-BE52-C04369EE1C42}" dt="2024-01-31T11:48:30.131" v="2844" actId="6549"/>
          <ac:spMkLst>
            <pc:docMk/>
            <pc:sldMk cId="3240291915" sldId="1786"/>
            <ac:spMk id="4" creationId="{D6DF146B-D5F8-BCC5-F73C-62E39C0A4EF2}"/>
          </ac:spMkLst>
        </pc:spChg>
        <pc:spChg chg="del">
          <ac:chgData name="I See Maths ltd" userId="2b6a9906fb7c83c6" providerId="LiveId" clId="{58434D31-2276-47AE-BE52-C04369EE1C42}" dt="2024-01-31T11:41:11.396" v="2790" actId="478"/>
          <ac:spMkLst>
            <pc:docMk/>
            <pc:sldMk cId="3240291915" sldId="1786"/>
            <ac:spMk id="6" creationId="{D8D257D6-2E53-2B1E-674D-C8A3E61ED9D3}"/>
          </ac:spMkLst>
        </pc:spChg>
        <pc:spChg chg="mod">
          <ac:chgData name="I See Maths ltd" userId="2b6a9906fb7c83c6" providerId="LiveId" clId="{58434D31-2276-47AE-BE52-C04369EE1C42}" dt="2024-01-31T11:41:19.036" v="2792" actId="20577"/>
          <ac:spMkLst>
            <pc:docMk/>
            <pc:sldMk cId="3240291915" sldId="1786"/>
            <ac:spMk id="11" creationId="{71CED3CC-C9C6-9A65-7401-8DBD163A7381}"/>
          </ac:spMkLst>
        </pc:spChg>
      </pc:sldChg>
      <pc:sldChg chg="delSp modSp add mod">
        <pc:chgData name="I See Maths ltd" userId="2b6a9906fb7c83c6" providerId="LiveId" clId="{58434D31-2276-47AE-BE52-C04369EE1C42}" dt="2024-01-31T11:48:35.015" v="2846" actId="6549"/>
        <pc:sldMkLst>
          <pc:docMk/>
          <pc:sldMk cId="2705900191" sldId="1787"/>
        </pc:sldMkLst>
        <pc:spChg chg="del">
          <ac:chgData name="I See Maths ltd" userId="2b6a9906fb7c83c6" providerId="LiveId" clId="{58434D31-2276-47AE-BE52-C04369EE1C42}" dt="2024-01-31T11:41:31.169" v="2794" actId="478"/>
          <ac:spMkLst>
            <pc:docMk/>
            <pc:sldMk cId="2705900191" sldId="1787"/>
            <ac:spMk id="2" creationId="{FE05209B-86E2-4065-75F7-82A0F3B60D3C}"/>
          </ac:spMkLst>
        </pc:spChg>
        <pc:spChg chg="mod">
          <ac:chgData name="I See Maths ltd" userId="2b6a9906fb7c83c6" providerId="LiveId" clId="{58434D31-2276-47AE-BE52-C04369EE1C42}" dt="2024-01-31T11:48:35.015" v="2846" actId="6549"/>
          <ac:spMkLst>
            <pc:docMk/>
            <pc:sldMk cId="2705900191" sldId="1787"/>
            <ac:spMk id="4" creationId="{D6DF146B-D5F8-BCC5-F73C-62E39C0A4EF2}"/>
          </ac:spMkLst>
        </pc:spChg>
        <pc:spChg chg="del">
          <ac:chgData name="I See Maths ltd" userId="2b6a9906fb7c83c6" providerId="LiveId" clId="{58434D31-2276-47AE-BE52-C04369EE1C42}" dt="2024-01-31T11:41:33.526" v="2795" actId="478"/>
          <ac:spMkLst>
            <pc:docMk/>
            <pc:sldMk cId="2705900191" sldId="1787"/>
            <ac:spMk id="11" creationId="{71CED3CC-C9C6-9A65-7401-8DBD163A7381}"/>
          </ac:spMkLst>
        </pc:spChg>
      </pc:sldChg>
      <pc:sldChg chg="addSp modSp add mod">
        <pc:chgData name="I See Maths ltd" userId="2b6a9906fb7c83c6" providerId="LiveId" clId="{58434D31-2276-47AE-BE52-C04369EE1C42}" dt="2024-01-31T11:48:39.779" v="2848" actId="20577"/>
        <pc:sldMkLst>
          <pc:docMk/>
          <pc:sldMk cId="727828356" sldId="1788"/>
        </pc:sldMkLst>
        <pc:spChg chg="add mod">
          <ac:chgData name="I See Maths ltd" userId="2b6a9906fb7c83c6" providerId="LiveId" clId="{58434D31-2276-47AE-BE52-C04369EE1C42}" dt="2024-01-31T11:42:19.831" v="2812" actId="1036"/>
          <ac:spMkLst>
            <pc:docMk/>
            <pc:sldMk cId="727828356" sldId="1788"/>
            <ac:spMk id="2" creationId="{285CFEE1-BB53-9DEB-6E5B-11593D3DAA25}"/>
          </ac:spMkLst>
        </pc:spChg>
        <pc:spChg chg="mod">
          <ac:chgData name="I See Maths ltd" userId="2b6a9906fb7c83c6" providerId="LiveId" clId="{58434D31-2276-47AE-BE52-C04369EE1C42}" dt="2024-01-31T11:48:39.779" v="2848" actId="20577"/>
          <ac:spMkLst>
            <pc:docMk/>
            <pc:sldMk cId="727828356" sldId="1788"/>
            <ac:spMk id="4" creationId="{D6DF146B-D5F8-BCC5-F73C-62E39C0A4EF2}"/>
          </ac:spMkLst>
        </pc:spChg>
        <pc:spChg chg="mod">
          <ac:chgData name="I See Maths ltd" userId="2b6a9906fb7c83c6" providerId="LiveId" clId="{58434D31-2276-47AE-BE52-C04369EE1C42}" dt="2024-01-31T11:41:43.818" v="2799" actId="20577"/>
          <ac:spMkLst>
            <pc:docMk/>
            <pc:sldMk cId="727828356" sldId="1788"/>
            <ac:spMk id="7" creationId="{A45C10F0-11A3-1E06-32EC-B801454294D3}"/>
          </ac:spMkLst>
        </pc:spChg>
      </pc:sldChg>
      <pc:sldChg chg="del">
        <pc:chgData name="I See Maths ltd" userId="2b6a9906fb7c83c6" providerId="LiveId" clId="{58434D31-2276-47AE-BE52-C04369EE1C42}" dt="2024-02-13T14:25:55.302" v="3055" actId="47"/>
        <pc:sldMkLst>
          <pc:docMk/>
          <pc:sldMk cId="1500345276" sldId="1789"/>
        </pc:sldMkLst>
      </pc:sldChg>
      <pc:sldChg chg="modSp add del mod">
        <pc:chgData name="I See Maths ltd" userId="2b6a9906fb7c83c6" providerId="LiveId" clId="{58434D31-2276-47AE-BE52-C04369EE1C42}" dt="2024-02-01T11:17:32.011" v="2961" actId="2696"/>
        <pc:sldMkLst>
          <pc:docMk/>
          <pc:sldMk cId="2763493621" sldId="1789"/>
        </pc:sldMkLst>
        <pc:spChg chg="mod">
          <ac:chgData name="I See Maths ltd" userId="2b6a9906fb7c83c6" providerId="LiveId" clId="{58434D31-2276-47AE-BE52-C04369EE1C42}" dt="2024-02-01T11:17:15.129" v="2960" actId="20577"/>
          <ac:spMkLst>
            <pc:docMk/>
            <pc:sldMk cId="2763493621" sldId="1789"/>
            <ac:spMk id="2" creationId="{AA5F01F7-9150-D943-3310-B803223AF9D2}"/>
          </ac:spMkLst>
        </pc:spChg>
      </pc:sldChg>
      <pc:sldChg chg="addSp delSp modSp mod">
        <pc:chgData name="I See Maths ltd" userId="2b6a9906fb7c83c6" providerId="LiveId" clId="{58434D31-2276-47AE-BE52-C04369EE1C42}" dt="2024-02-13T14:27:52.701" v="3081" actId="1037"/>
        <pc:sldMkLst>
          <pc:docMk/>
          <pc:sldMk cId="3426667890" sldId="1790"/>
        </pc:sldMkLst>
        <pc:spChg chg="mod">
          <ac:chgData name="I See Maths ltd" userId="2b6a9906fb7c83c6" providerId="LiveId" clId="{58434D31-2276-47AE-BE52-C04369EE1C42}" dt="2024-02-01T11:21:15.084" v="3009" actId="207"/>
          <ac:spMkLst>
            <pc:docMk/>
            <pc:sldMk cId="3426667890" sldId="1790"/>
            <ac:spMk id="2" creationId="{AA5F01F7-9150-D943-3310-B803223AF9D2}"/>
          </ac:spMkLst>
        </pc:spChg>
        <pc:spChg chg="mod">
          <ac:chgData name="I See Maths ltd" userId="2b6a9906fb7c83c6" providerId="LiveId" clId="{58434D31-2276-47AE-BE52-C04369EE1C42}" dt="2024-02-01T11:20:27.890" v="3004" actId="6549"/>
          <ac:spMkLst>
            <pc:docMk/>
            <pc:sldMk cId="3426667890" sldId="1790"/>
            <ac:spMk id="21" creationId="{66C3C11C-1AF0-4134-B2B7-C8670802EB51}"/>
          </ac:spMkLst>
        </pc:spChg>
        <pc:picChg chg="add mod">
          <ac:chgData name="I See Maths ltd" userId="2b6a9906fb7c83c6" providerId="LiveId" clId="{58434D31-2276-47AE-BE52-C04369EE1C42}" dt="2024-02-13T14:27:52.701" v="3081" actId="1037"/>
          <ac:picMkLst>
            <pc:docMk/>
            <pc:sldMk cId="3426667890" sldId="1790"/>
            <ac:picMk id="4" creationId="{FAF9AD68-694A-5DE0-329F-05C390BB47CF}"/>
          </ac:picMkLst>
        </pc:picChg>
        <pc:picChg chg="add del mod">
          <ac:chgData name="I See Maths ltd" userId="2b6a9906fb7c83c6" providerId="LiveId" clId="{58434D31-2276-47AE-BE52-C04369EE1C42}" dt="2024-02-13T14:26:02.145" v="3056" actId="478"/>
          <ac:picMkLst>
            <pc:docMk/>
            <pc:sldMk cId="3426667890" sldId="1790"/>
            <ac:picMk id="5" creationId="{0B95C136-D629-ECC8-55A4-7FF47F181DEE}"/>
          </ac:picMkLst>
        </pc:picChg>
        <pc:picChg chg="add del mod">
          <ac:chgData name="I See Maths ltd" userId="2b6a9906fb7c83c6" providerId="LiveId" clId="{58434D31-2276-47AE-BE52-C04369EE1C42}" dt="2024-02-13T14:26:04.190" v="3057" actId="478"/>
          <ac:picMkLst>
            <pc:docMk/>
            <pc:sldMk cId="3426667890" sldId="1790"/>
            <ac:picMk id="7" creationId="{7A2DA575-9BA7-EBD5-E325-E6F0D31CE4B4}"/>
          </ac:picMkLst>
        </pc:picChg>
        <pc:picChg chg="add mod">
          <ac:chgData name="I See Maths ltd" userId="2b6a9906fb7c83c6" providerId="LiveId" clId="{58434D31-2276-47AE-BE52-C04369EE1C42}" dt="2024-02-13T14:27:46.198" v="3068" actId="1038"/>
          <ac:picMkLst>
            <pc:docMk/>
            <pc:sldMk cId="3426667890" sldId="1790"/>
            <ac:picMk id="8" creationId="{4667239C-223C-14DD-F878-A81381BD5ED6}"/>
          </ac:picMkLst>
        </pc:picChg>
        <pc:picChg chg="del">
          <ac:chgData name="I See Maths ltd" userId="2b6a9906fb7c83c6" providerId="LiveId" clId="{58434D31-2276-47AE-BE52-C04369EE1C42}" dt="2024-02-01T11:18:19.695" v="2978" actId="478"/>
          <ac:picMkLst>
            <pc:docMk/>
            <pc:sldMk cId="3426667890" sldId="1790"/>
            <ac:picMk id="11" creationId="{7298C5EA-6E66-403F-6512-E782ADF21713}"/>
          </ac:picMkLst>
        </pc:picChg>
        <pc:picChg chg="del">
          <ac:chgData name="I See Maths ltd" userId="2b6a9906fb7c83c6" providerId="LiveId" clId="{58434D31-2276-47AE-BE52-C04369EE1C42}" dt="2024-02-01T11:18:17.118" v="2977" actId="478"/>
          <ac:picMkLst>
            <pc:docMk/>
            <pc:sldMk cId="3426667890" sldId="1790"/>
            <ac:picMk id="13" creationId="{BE4696BA-7A1A-352C-850F-AE9EF5594AE0}"/>
          </ac:picMkLst>
        </pc:picChg>
        <pc:cxnChg chg="mod">
          <ac:chgData name="I See Maths ltd" userId="2b6a9906fb7c83c6" providerId="LiveId" clId="{58434D31-2276-47AE-BE52-C04369EE1C42}" dt="2024-02-01T11:20:18.399" v="3002" actId="1036"/>
          <ac:cxnSpMkLst>
            <pc:docMk/>
            <pc:sldMk cId="3426667890" sldId="1790"/>
            <ac:cxnSpMk id="9" creationId="{23374F35-F272-D1A0-7B0B-5F463B1A0F7E}"/>
          </ac:cxnSpMkLst>
        </pc:cxnChg>
      </pc:sldChg>
      <pc:sldChg chg="add del">
        <pc:chgData name="I See Maths ltd" userId="2b6a9906fb7c83c6" providerId="LiveId" clId="{58434D31-2276-47AE-BE52-C04369EE1C42}" dt="2024-02-13T14:28:38.229" v="3086" actId="47"/>
        <pc:sldMkLst>
          <pc:docMk/>
          <pc:sldMk cId="612483864" sldId="1791"/>
        </pc:sldMkLst>
      </pc:sldChg>
      <pc:sldChg chg="addSp delSp modSp add mod">
        <pc:chgData name="I See Maths ltd" userId="2b6a9906fb7c83c6" providerId="LiveId" clId="{58434D31-2276-47AE-BE52-C04369EE1C42}" dt="2024-02-24T06:09:20.815" v="3184" actId="6549"/>
        <pc:sldMkLst>
          <pc:docMk/>
          <pc:sldMk cId="58218482" sldId="1792"/>
        </pc:sldMkLst>
        <pc:spChg chg="add mod">
          <ac:chgData name="I See Maths ltd" userId="2b6a9906fb7c83c6" providerId="LiveId" clId="{58434D31-2276-47AE-BE52-C04369EE1C42}" dt="2024-02-24T06:09:20.815" v="3184" actId="6549"/>
          <ac:spMkLst>
            <pc:docMk/>
            <pc:sldMk cId="58218482" sldId="1792"/>
            <ac:spMk id="3" creationId="{A9BA4283-33D1-8942-EECB-A408A1E99647}"/>
          </ac:spMkLst>
        </pc:spChg>
        <pc:spChg chg="add mod">
          <ac:chgData name="I See Maths ltd" userId="2b6a9906fb7c83c6" providerId="LiveId" clId="{58434D31-2276-47AE-BE52-C04369EE1C42}" dt="2024-02-24T06:09:15.423" v="3177"/>
          <ac:spMkLst>
            <pc:docMk/>
            <pc:sldMk cId="58218482" sldId="1792"/>
            <ac:spMk id="4" creationId="{77974763-D566-C8A3-A189-DE6128D16C45}"/>
          </ac:spMkLst>
        </pc:spChg>
        <pc:spChg chg="add mod">
          <ac:chgData name="I See Maths ltd" userId="2b6a9906fb7c83c6" providerId="LiveId" clId="{58434D31-2276-47AE-BE52-C04369EE1C42}" dt="2024-02-24T06:09:15.423" v="3177"/>
          <ac:spMkLst>
            <pc:docMk/>
            <pc:sldMk cId="58218482" sldId="1792"/>
            <ac:spMk id="5" creationId="{22DAE4FC-05D9-FEAA-8EF4-725991A70013}"/>
          </ac:spMkLst>
        </pc:spChg>
        <pc:spChg chg="del">
          <ac:chgData name="I See Maths ltd" userId="2b6a9906fb7c83c6" providerId="LiveId" clId="{58434D31-2276-47AE-BE52-C04369EE1C42}" dt="2024-02-24T06:09:14.260" v="3176" actId="478"/>
          <ac:spMkLst>
            <pc:docMk/>
            <pc:sldMk cId="58218482" sldId="1792"/>
            <ac:spMk id="31" creationId="{610AB5A9-F42A-AC90-271A-C28FED2B996A}"/>
          </ac:spMkLst>
        </pc:spChg>
        <pc:cxnChg chg="add mod">
          <ac:chgData name="I See Maths ltd" userId="2b6a9906fb7c83c6" providerId="LiveId" clId="{58434D31-2276-47AE-BE52-C04369EE1C42}" dt="2024-02-24T06:09:15.423" v="3177"/>
          <ac:cxnSpMkLst>
            <pc:docMk/>
            <pc:sldMk cId="58218482" sldId="1792"/>
            <ac:cxnSpMk id="6" creationId="{82ABF16F-4597-AAE5-5969-049DA5EFC8F3}"/>
          </ac:cxnSpMkLst>
        </pc:cxnChg>
        <pc:cxnChg chg="add mod">
          <ac:chgData name="I See Maths ltd" userId="2b6a9906fb7c83c6" providerId="LiveId" clId="{58434D31-2276-47AE-BE52-C04369EE1C42}" dt="2024-02-24T06:09:15.423" v="3177"/>
          <ac:cxnSpMkLst>
            <pc:docMk/>
            <pc:sldMk cId="58218482" sldId="1792"/>
            <ac:cxnSpMk id="8" creationId="{7CC78492-2BBD-6EB7-22BB-19453AF033ED}"/>
          </ac:cxnSpMkLst>
        </pc:cxnChg>
      </pc:sldChg>
      <pc:sldChg chg="modSp add mod">
        <pc:chgData name="I See Maths ltd" userId="2b6a9906fb7c83c6" providerId="LiveId" clId="{58434D31-2276-47AE-BE52-C04369EE1C42}" dt="2024-02-13T14:25:52.158" v="3054" actId="207"/>
        <pc:sldMkLst>
          <pc:docMk/>
          <pc:sldMk cId="3430183068" sldId="1793"/>
        </pc:sldMkLst>
        <pc:spChg chg="mod">
          <ac:chgData name="I See Maths ltd" userId="2b6a9906fb7c83c6" providerId="LiveId" clId="{58434D31-2276-47AE-BE52-C04369EE1C42}" dt="2024-02-13T14:25:52.158" v="3054" actId="207"/>
          <ac:spMkLst>
            <pc:docMk/>
            <pc:sldMk cId="3430183068" sldId="1793"/>
            <ac:spMk id="5" creationId="{E94D4AF9-53BE-84C4-91F7-03D8DEE8966A}"/>
          </ac:spMkLst>
        </pc:spChg>
      </pc:sldChg>
      <pc:sldChg chg="modSp mod">
        <pc:chgData name="I See Maths ltd" userId="2b6a9906fb7c83c6" providerId="LiveId" clId="{58434D31-2276-47AE-BE52-C04369EE1C42}" dt="2024-02-13T14:28:34.567" v="3085" actId="114"/>
        <pc:sldMkLst>
          <pc:docMk/>
          <pc:sldMk cId="4024999860" sldId="1794"/>
        </pc:sldMkLst>
        <pc:spChg chg="mod">
          <ac:chgData name="I See Maths ltd" userId="2b6a9906fb7c83c6" providerId="LiveId" clId="{58434D31-2276-47AE-BE52-C04369EE1C42}" dt="2024-02-13T14:28:34.567" v="3085" actId="114"/>
          <ac:spMkLst>
            <pc:docMk/>
            <pc:sldMk cId="4024999860" sldId="1794"/>
            <ac:spMk id="2" creationId="{29E62D04-B740-DA80-A127-ABE068B24E76}"/>
          </ac:spMkLst>
        </pc:spChg>
      </pc:sldChg>
    </pc:docChg>
  </pc:docChgLst>
  <pc:docChgLst>
    <pc:chgData name="I See Maths ltd" userId="2b6a9906fb7c83c6" providerId="LiveId" clId="{B0A08CDC-398C-4F7F-9DC6-44665CA5FB82}"/>
    <pc:docChg chg="custSel delSld modSld">
      <pc:chgData name="I See Maths ltd" userId="2b6a9906fb7c83c6" providerId="LiveId" clId="{B0A08CDC-398C-4F7F-9DC6-44665CA5FB82}" dt="2024-05-16T12:37:20.509" v="54"/>
      <pc:docMkLst>
        <pc:docMk/>
      </pc:docMkLst>
      <pc:sldChg chg="del">
        <pc:chgData name="I See Maths ltd" userId="2b6a9906fb7c83c6" providerId="LiveId" clId="{B0A08CDC-398C-4F7F-9DC6-44665CA5FB82}" dt="2024-05-16T12:32:01.442" v="0" actId="47"/>
        <pc:sldMkLst>
          <pc:docMk/>
          <pc:sldMk cId="1062485142" sldId="1720"/>
        </pc:sldMkLst>
      </pc:sldChg>
      <pc:sldChg chg="addSp delSp modSp mod">
        <pc:chgData name="I See Maths ltd" userId="2b6a9906fb7c83c6" providerId="LiveId" clId="{B0A08CDC-398C-4F7F-9DC6-44665CA5FB82}" dt="2024-05-16T12:34:34.051" v="25" actId="166"/>
        <pc:sldMkLst>
          <pc:docMk/>
          <pc:sldMk cId="3609806311" sldId="1752"/>
        </pc:sldMkLst>
        <pc:picChg chg="add mod">
          <ac:chgData name="I See Maths ltd" userId="2b6a9906fb7c83c6" providerId="LiveId" clId="{B0A08CDC-398C-4F7F-9DC6-44665CA5FB82}" dt="2024-05-16T12:34:28.140" v="24" actId="1035"/>
          <ac:picMkLst>
            <pc:docMk/>
            <pc:sldMk cId="3609806311" sldId="1752"/>
            <ac:picMk id="3" creationId="{C3D2B063-6B19-675C-AA75-BF3439237FF8}"/>
          </ac:picMkLst>
        </pc:picChg>
        <pc:picChg chg="del">
          <ac:chgData name="I See Maths ltd" userId="2b6a9906fb7c83c6" providerId="LiveId" clId="{B0A08CDC-398C-4F7F-9DC6-44665CA5FB82}" dt="2024-05-16T12:33:57.609" v="2" actId="478"/>
          <ac:picMkLst>
            <pc:docMk/>
            <pc:sldMk cId="3609806311" sldId="1752"/>
            <ac:picMk id="4" creationId="{9534F02A-7512-B30C-0925-FCF9C3AC21C2}"/>
          </ac:picMkLst>
        </pc:picChg>
        <pc:cxnChg chg="mod ord">
          <ac:chgData name="I See Maths ltd" userId="2b6a9906fb7c83c6" providerId="LiveId" clId="{B0A08CDC-398C-4F7F-9DC6-44665CA5FB82}" dt="2024-05-16T12:34:34.051" v="25" actId="166"/>
          <ac:cxnSpMkLst>
            <pc:docMk/>
            <pc:sldMk cId="3609806311" sldId="1752"/>
            <ac:cxnSpMk id="7" creationId="{659B5B57-707E-158B-C5A7-FAAD3FF50CCA}"/>
          </ac:cxnSpMkLst>
        </pc:cxnChg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3925953640" sldId="1754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662773581" sldId="1755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041386209" sldId="1756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542735269" sldId="1757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4023408784" sldId="1758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261971600" sldId="1759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93204385" sldId="1760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4161325308" sldId="1761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1685457967" sldId="1762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851825559" sldId="1763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418345392" sldId="1764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146715793" sldId="1765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1190672340" sldId="1766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570575238" sldId="1767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4057014612" sldId="1768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608249710" sldId="1769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758680183" sldId="1770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1499437257" sldId="1771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4156214768" sldId="1772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805770359" sldId="1774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028725020" sldId="1776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402865818" sldId="1777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3955865467" sldId="1779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719850473" sldId="1781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1167603851" sldId="1783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3240291915" sldId="1786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705900191" sldId="1787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727828356" sldId="1788"/>
        </pc:sldMkLst>
      </pc:sldChg>
      <pc:sldChg chg="addSp delSp modSp mod">
        <pc:chgData name="I See Maths ltd" userId="2b6a9906fb7c83c6" providerId="LiveId" clId="{B0A08CDC-398C-4F7F-9DC6-44665CA5FB82}" dt="2024-05-16T12:37:08.101" v="51" actId="1076"/>
        <pc:sldMkLst>
          <pc:docMk/>
          <pc:sldMk cId="3426667890" sldId="1790"/>
        </pc:sldMkLst>
        <pc:picChg chg="del">
          <ac:chgData name="I See Maths ltd" userId="2b6a9906fb7c83c6" providerId="LiveId" clId="{B0A08CDC-398C-4F7F-9DC6-44665CA5FB82}" dt="2024-05-16T12:35:25.669" v="29" actId="478"/>
          <ac:picMkLst>
            <pc:docMk/>
            <pc:sldMk cId="3426667890" sldId="1790"/>
            <ac:picMk id="4" creationId="{FAF9AD68-694A-5DE0-329F-05C390BB47CF}"/>
          </ac:picMkLst>
        </pc:picChg>
        <pc:picChg chg="add mod">
          <ac:chgData name="I See Maths ltd" userId="2b6a9906fb7c83c6" providerId="LiveId" clId="{B0A08CDC-398C-4F7F-9DC6-44665CA5FB82}" dt="2024-05-16T12:36:22.169" v="44" actId="14100"/>
          <ac:picMkLst>
            <pc:docMk/>
            <pc:sldMk cId="3426667890" sldId="1790"/>
            <ac:picMk id="5" creationId="{B87B41DA-737A-8653-6978-BC5FF5B5ADCE}"/>
          </ac:picMkLst>
        </pc:picChg>
        <pc:picChg chg="add mod">
          <ac:chgData name="I See Maths ltd" userId="2b6a9906fb7c83c6" providerId="LiveId" clId="{B0A08CDC-398C-4F7F-9DC6-44665CA5FB82}" dt="2024-05-16T12:37:08.101" v="51" actId="1076"/>
          <ac:picMkLst>
            <pc:docMk/>
            <pc:sldMk cId="3426667890" sldId="1790"/>
            <ac:picMk id="7" creationId="{8FF70846-2F3D-68E2-8E83-D9258D749FAE}"/>
          </ac:picMkLst>
        </pc:picChg>
        <pc:picChg chg="del">
          <ac:chgData name="I See Maths ltd" userId="2b6a9906fb7c83c6" providerId="LiveId" clId="{B0A08CDC-398C-4F7F-9DC6-44665CA5FB82}" dt="2024-05-16T12:35:27.548" v="30" actId="478"/>
          <ac:picMkLst>
            <pc:docMk/>
            <pc:sldMk cId="3426667890" sldId="1790"/>
            <ac:picMk id="8" creationId="{4667239C-223C-14DD-F878-A81381BD5ED6}"/>
          </ac:picMkLst>
        </pc:picChg>
      </pc:sldChg>
      <pc:sldChg chg="addSp delSp modSp mod">
        <pc:chgData name="I See Maths ltd" userId="2b6a9906fb7c83c6" providerId="LiveId" clId="{B0A08CDC-398C-4F7F-9DC6-44665CA5FB82}" dt="2024-05-16T12:35:17.943" v="28"/>
        <pc:sldMkLst>
          <pc:docMk/>
          <pc:sldMk cId="3430183068" sldId="1793"/>
        </pc:sldMkLst>
        <pc:picChg chg="add mod">
          <ac:chgData name="I See Maths ltd" userId="2b6a9906fb7c83c6" providerId="LiveId" clId="{B0A08CDC-398C-4F7F-9DC6-44665CA5FB82}" dt="2024-05-16T12:35:17.943" v="28"/>
          <ac:picMkLst>
            <pc:docMk/>
            <pc:sldMk cId="3430183068" sldId="1793"/>
            <ac:picMk id="2" creationId="{99015E5A-D898-A009-2426-C8F4347ED00F}"/>
          </ac:picMkLst>
        </pc:picChg>
        <pc:picChg chg="del">
          <ac:chgData name="I See Maths ltd" userId="2b6a9906fb7c83c6" providerId="LiveId" clId="{B0A08CDC-398C-4F7F-9DC6-44665CA5FB82}" dt="2024-05-16T12:35:17.412" v="27" actId="478"/>
          <ac:picMkLst>
            <pc:docMk/>
            <pc:sldMk cId="3430183068" sldId="1793"/>
            <ac:picMk id="4" creationId="{74F6EA96-098D-CC3A-966C-D2D7935D327C}"/>
          </ac:picMkLst>
        </pc:picChg>
        <pc:cxnChg chg="add mod">
          <ac:chgData name="I See Maths ltd" userId="2b6a9906fb7c83c6" providerId="LiveId" clId="{B0A08CDC-398C-4F7F-9DC6-44665CA5FB82}" dt="2024-05-16T12:35:17.943" v="28"/>
          <ac:cxnSpMkLst>
            <pc:docMk/>
            <pc:sldMk cId="3430183068" sldId="1793"/>
            <ac:cxnSpMk id="3" creationId="{A3E6C040-C5FD-53DE-2D8A-9693AE04BA42}"/>
          </ac:cxnSpMkLst>
        </pc:cxnChg>
        <pc:cxnChg chg="del">
          <ac:chgData name="I See Maths ltd" userId="2b6a9906fb7c83c6" providerId="LiveId" clId="{B0A08CDC-398C-4F7F-9DC6-44665CA5FB82}" dt="2024-05-16T12:35:15.709" v="26" actId="478"/>
          <ac:cxnSpMkLst>
            <pc:docMk/>
            <pc:sldMk cId="3430183068" sldId="1793"/>
            <ac:cxnSpMk id="7" creationId="{1B0B6538-E32B-2891-F1C8-2CB3E9977FD6}"/>
          </ac:cxnSpMkLst>
        </pc:cxnChg>
      </pc:sldChg>
      <pc:sldChg chg="addSp delSp modSp mod">
        <pc:chgData name="I See Maths ltd" userId="2b6a9906fb7c83c6" providerId="LiveId" clId="{B0A08CDC-398C-4F7F-9DC6-44665CA5FB82}" dt="2024-05-16T12:37:20.509" v="54"/>
        <pc:sldMkLst>
          <pc:docMk/>
          <pc:sldMk cId="4024999860" sldId="1794"/>
        </pc:sldMkLst>
        <pc:picChg chg="add mod">
          <ac:chgData name="I See Maths ltd" userId="2b6a9906fb7c83c6" providerId="LiveId" clId="{B0A08CDC-398C-4F7F-9DC6-44665CA5FB82}" dt="2024-05-16T12:37:20.509" v="54"/>
          <ac:picMkLst>
            <pc:docMk/>
            <pc:sldMk cId="4024999860" sldId="1794"/>
            <ac:picMk id="3" creationId="{60897EBA-B5F3-D550-E1CD-BDE744C61724}"/>
          </ac:picMkLst>
        </pc:picChg>
        <pc:picChg chg="del">
          <ac:chgData name="I See Maths ltd" userId="2b6a9906fb7c83c6" providerId="LiveId" clId="{B0A08CDC-398C-4F7F-9DC6-44665CA5FB82}" dt="2024-05-16T12:37:18.451" v="52" actId="478"/>
          <ac:picMkLst>
            <pc:docMk/>
            <pc:sldMk cId="4024999860" sldId="1794"/>
            <ac:picMk id="4" creationId="{8487AFED-1DB8-E565-48D5-26A669898E7D}"/>
          </ac:picMkLst>
        </pc:picChg>
        <pc:picChg chg="add mod">
          <ac:chgData name="I See Maths ltd" userId="2b6a9906fb7c83c6" providerId="LiveId" clId="{B0A08CDC-398C-4F7F-9DC6-44665CA5FB82}" dt="2024-05-16T12:37:20.509" v="54"/>
          <ac:picMkLst>
            <pc:docMk/>
            <pc:sldMk cId="4024999860" sldId="1794"/>
            <ac:picMk id="5" creationId="{4599FB37-C46D-67F4-D497-7213566B8414}"/>
          </ac:picMkLst>
        </pc:picChg>
        <pc:picChg chg="del">
          <ac:chgData name="I See Maths ltd" userId="2b6a9906fb7c83c6" providerId="LiveId" clId="{B0A08CDC-398C-4F7F-9DC6-44665CA5FB82}" dt="2024-05-16T12:37:19.930" v="53" actId="478"/>
          <ac:picMkLst>
            <pc:docMk/>
            <pc:sldMk cId="4024999860" sldId="1794"/>
            <ac:picMk id="8" creationId="{17157CE4-6C15-8D73-DEAE-0B60F15BE8A2}"/>
          </ac:picMkLst>
        </pc:picChg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1041809511" sldId="1795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473901886" sldId="1796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3429925148" sldId="1797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77179473" sldId="1798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1325224420" sldId="1799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1265242179" sldId="1800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4238336268" sldId="1801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66776962" sldId="1802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3675624042" sldId="1803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186576809" sldId="1804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701303430" sldId="1805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992254532" sldId="1806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4126379802" sldId="1807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669573359" sldId="1808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884210127" sldId="1809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703237829" sldId="1810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974921146" sldId="1811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328668835" sldId="1812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590394125" sldId="1813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449106968" sldId="1814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068860590" sldId="1815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176998931" sldId="1816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2879509879" sldId="1817"/>
        </pc:sldMkLst>
      </pc:sldChg>
      <pc:sldChg chg="del">
        <pc:chgData name="I See Maths ltd" userId="2b6a9906fb7c83c6" providerId="LiveId" clId="{B0A08CDC-398C-4F7F-9DC6-44665CA5FB82}" dt="2024-05-16T12:32:37.916" v="1" actId="47"/>
        <pc:sldMkLst>
          <pc:docMk/>
          <pc:sldMk cId="4136509899" sldId="1818"/>
        </pc:sldMkLst>
      </pc:sldChg>
    </pc:docChg>
  </pc:docChgLst>
  <pc:docChgLst>
    <pc:chgData name="I See Maths ltd" userId="2b6a9906fb7c83c6" providerId="LiveId" clId="{90AAA508-78C2-4910-887F-398C291867F3}"/>
    <pc:docChg chg="undo redo custSel addSld delSld modSld sldOrd">
      <pc:chgData name="I See Maths ltd" userId="2b6a9906fb7c83c6" providerId="LiveId" clId="{90AAA508-78C2-4910-887F-398C291867F3}" dt="2023-12-22T17:33:46.205" v="2515"/>
      <pc:docMkLst>
        <pc:docMk/>
      </pc:docMkLst>
      <pc:sldChg chg="addSp delSp modSp del mod">
        <pc:chgData name="I See Maths ltd" userId="2b6a9906fb7c83c6" providerId="LiveId" clId="{90AAA508-78C2-4910-887F-398C291867F3}" dt="2023-12-22T14:55:08.682" v="957" actId="47"/>
        <pc:sldMkLst>
          <pc:docMk/>
          <pc:sldMk cId="3723378482" sldId="1714"/>
        </pc:sldMkLst>
        <pc:spChg chg="add mod">
          <ac:chgData name="I See Maths ltd" userId="2b6a9906fb7c83c6" providerId="LiveId" clId="{90AAA508-78C2-4910-887F-398C291867F3}" dt="2023-12-22T14:52:10.987" v="942" actId="1035"/>
          <ac:spMkLst>
            <pc:docMk/>
            <pc:sldMk cId="3723378482" sldId="1714"/>
            <ac:spMk id="2" creationId="{590C6A28-2F45-1382-3DA9-22174772DA3E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3" creationId="{F86A9828-1F23-13D1-B91A-7680573B954A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4" creationId="{CDA4EE05-31B0-BA3D-1EC6-C4F11F663AD6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5" creationId="{ABB1CB4D-1AA7-7A54-0F2D-D7CF8471AF42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6" creationId="{DF9989DD-A6CB-CA22-43F3-2E1D52982C71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7" creationId="{E6781487-3292-F926-3EF3-6E46DF947132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8" creationId="{66AC53FF-D2CF-F86B-5E79-CE339DDA73F3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9" creationId="{E73AE5DC-13A4-FFD2-66FB-A457D4C8C8B8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10" creationId="{246410D8-4486-591F-267C-F01433E9385D}"/>
          </ac:spMkLst>
        </pc:spChg>
        <pc:spChg chg="del">
          <ac:chgData name="I See Maths ltd" userId="2b6a9906fb7c83c6" providerId="LiveId" clId="{90AAA508-78C2-4910-887F-398C291867F3}" dt="2023-12-22T14:15:13.553" v="6" actId="478"/>
          <ac:spMkLst>
            <pc:docMk/>
            <pc:sldMk cId="3723378482" sldId="1714"/>
            <ac:spMk id="11" creationId="{9EFE7479-098A-4D74-9534-57C402B049B6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12" creationId="{C4AA2BDB-8C38-FDDD-F411-6AC54E3FC3F6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13" creationId="{0D11883A-E817-0541-9502-5B299751BDE9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14" creationId="{21F2BA1E-6FD1-7A21-C68D-A845642FD7C0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15" creationId="{10D89885-157C-1164-4BD5-FED75E4B2FB6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16" creationId="{80689745-F83D-9632-64AC-82F8D22195AF}"/>
          </ac:spMkLst>
        </pc:spChg>
        <pc:spChg chg="mod">
          <ac:chgData name="I See Maths ltd" userId="2b6a9906fb7c83c6" providerId="LiveId" clId="{90AAA508-78C2-4910-887F-398C291867F3}" dt="2023-12-21T09:11:39.106" v="1" actId="208"/>
          <ac:spMkLst>
            <pc:docMk/>
            <pc:sldMk cId="3723378482" sldId="1714"/>
            <ac:spMk id="17" creationId="{B6708478-7F4B-409F-BD1A-9D73E666847F}"/>
          </ac:spMkLst>
        </pc:spChg>
        <pc:spChg chg="add del mod">
          <ac:chgData name="I See Maths ltd" userId="2b6a9906fb7c83c6" providerId="LiveId" clId="{90AAA508-78C2-4910-887F-398C291867F3}" dt="2023-12-22T14:39:23.864" v="478" actId="478"/>
          <ac:spMkLst>
            <pc:docMk/>
            <pc:sldMk cId="3723378482" sldId="1714"/>
            <ac:spMk id="18" creationId="{49F607A4-95AF-C1D2-4EFA-F8198706EA93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19" creationId="{D8DA1887-567B-C97D-88D3-2EF7C4E425AA}"/>
          </ac:spMkLst>
        </pc:spChg>
        <pc:spChg chg="mod">
          <ac:chgData name="I See Maths ltd" userId="2b6a9906fb7c83c6" providerId="LiveId" clId="{90AAA508-78C2-4910-887F-398C291867F3}" dt="2023-12-22T14:31:31.485" v="20" actId="6549"/>
          <ac:spMkLst>
            <pc:docMk/>
            <pc:sldMk cId="3723378482" sldId="1714"/>
            <ac:spMk id="21" creationId="{66C3C11C-1AF0-4134-B2B7-C8670802EB51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22" creationId="{8B911939-F00D-328B-48A6-0C56924081DD}"/>
          </ac:spMkLst>
        </pc:spChg>
        <pc:spChg chg="mod">
          <ac:chgData name="I See Maths ltd" userId="2b6a9906fb7c83c6" providerId="LiveId" clId="{90AAA508-78C2-4910-887F-398C291867F3}" dt="2023-12-21T09:12:05.201" v="5" actId="207"/>
          <ac:spMkLst>
            <pc:docMk/>
            <pc:sldMk cId="3723378482" sldId="1714"/>
            <ac:spMk id="23" creationId="{B2672183-50C6-4B75-AB18-07F537B6E722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25" creationId="{84CE4D1C-62A0-C7D4-CBD8-DEEE95B09DD2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26" creationId="{26B85A6F-D3F8-F7C6-300D-4FBD224F5221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27" creationId="{A2BE205C-A983-BC3A-1ABC-F03A8928DDFD}"/>
          </ac:spMkLst>
        </pc:spChg>
        <pc:spChg chg="add del mod">
          <ac:chgData name="I See Maths ltd" userId="2b6a9906fb7c83c6" providerId="LiveId" clId="{90AAA508-78C2-4910-887F-398C291867F3}" dt="2023-12-22T14:46:25.146" v="763" actId="478"/>
          <ac:spMkLst>
            <pc:docMk/>
            <pc:sldMk cId="3723378482" sldId="1714"/>
            <ac:spMk id="28" creationId="{0DC06F23-B613-90B4-A0D3-B3DFE00723E5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29" creationId="{9879CC13-86EC-2A78-865B-C0572CC97B72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30" creationId="{86B00D82-06A0-A552-9DDB-7BAB1FF30704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31" creationId="{52B92789-1EF2-6975-8CE3-78C0A987CE70}"/>
          </ac:spMkLst>
        </pc:spChg>
        <pc:spChg chg="add del mod">
          <ac:chgData name="I See Maths ltd" userId="2b6a9906fb7c83c6" providerId="LiveId" clId="{90AAA508-78C2-4910-887F-398C291867F3}" dt="2023-12-22T14:46:25.146" v="763" actId="478"/>
          <ac:spMkLst>
            <pc:docMk/>
            <pc:sldMk cId="3723378482" sldId="1714"/>
            <ac:spMk id="32" creationId="{F1DB803D-7EEC-B07D-7D52-189E785F1A6E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33" creationId="{38E2EB3D-A9AB-FCD2-F873-A933D6E62F96}"/>
          </ac:spMkLst>
        </pc:spChg>
        <pc:spChg chg="add del mod">
          <ac:chgData name="I See Maths ltd" userId="2b6a9906fb7c83c6" providerId="LiveId" clId="{90AAA508-78C2-4910-887F-398C291867F3}" dt="2023-12-22T14:46:25.146" v="763" actId="478"/>
          <ac:spMkLst>
            <pc:docMk/>
            <pc:sldMk cId="3723378482" sldId="1714"/>
            <ac:spMk id="34" creationId="{A265B90D-24AC-8F8E-263D-EA51901A2CE7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35" creationId="{4503BAF6-0FEF-44FE-8B38-4F098D1542C2}"/>
          </ac:spMkLst>
        </pc:spChg>
        <pc:spChg chg="add del mod">
          <ac:chgData name="I See Maths ltd" userId="2b6a9906fb7c83c6" providerId="LiveId" clId="{90AAA508-78C2-4910-887F-398C291867F3}" dt="2023-12-22T14:46:25.146" v="763" actId="478"/>
          <ac:spMkLst>
            <pc:docMk/>
            <pc:sldMk cId="3723378482" sldId="1714"/>
            <ac:spMk id="36" creationId="{2B99849D-1F26-115B-D418-008F0EFB5515}"/>
          </ac:spMkLst>
        </pc:spChg>
        <pc:spChg chg="add del mod">
          <ac:chgData name="I See Maths ltd" userId="2b6a9906fb7c83c6" providerId="LiveId" clId="{90AAA508-78C2-4910-887F-398C291867F3}" dt="2023-12-22T14:46:25.146" v="763" actId="478"/>
          <ac:spMkLst>
            <pc:docMk/>
            <pc:sldMk cId="3723378482" sldId="1714"/>
            <ac:spMk id="37" creationId="{B63A180E-1A99-9E68-7C68-FC9BF4188BF4}"/>
          </ac:spMkLst>
        </pc:spChg>
        <pc:spChg chg="add del mod">
          <ac:chgData name="I See Maths ltd" userId="2b6a9906fb7c83c6" providerId="LiveId" clId="{90AAA508-78C2-4910-887F-398C291867F3}" dt="2023-12-22T14:46:27.782" v="764" actId="478"/>
          <ac:spMkLst>
            <pc:docMk/>
            <pc:sldMk cId="3723378482" sldId="1714"/>
            <ac:spMk id="38" creationId="{283310B7-F1AD-6CF4-3E9D-F1CB17FEE4E1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40" creationId="{85D0B84E-4DA4-7717-5F28-5CAB2FA92C5D}"/>
          </ac:spMkLst>
        </pc:spChg>
        <pc:spChg chg="add del mod">
          <ac:chgData name="I See Maths ltd" userId="2b6a9906fb7c83c6" providerId="LiveId" clId="{90AAA508-78C2-4910-887F-398C291867F3}" dt="2023-12-22T14:46:25.146" v="763" actId="478"/>
          <ac:spMkLst>
            <pc:docMk/>
            <pc:sldMk cId="3723378482" sldId="1714"/>
            <ac:spMk id="41" creationId="{50F3D9F3-1AA1-871E-C983-A9015C565559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42" creationId="{BDC691BD-18AC-7D3D-53F2-A154CAA20AD9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43" creationId="{996147DC-0C1B-2C52-9D74-B795AC92B56B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44" creationId="{1C4D5257-D763-AF78-6787-092479A5073F}"/>
          </ac:spMkLst>
        </pc:spChg>
        <pc:spChg chg="add del mod">
          <ac:chgData name="I See Maths ltd" userId="2b6a9906fb7c83c6" providerId="LiveId" clId="{90AAA508-78C2-4910-887F-398C291867F3}" dt="2023-12-22T14:53:36.027" v="948" actId="478"/>
          <ac:spMkLst>
            <pc:docMk/>
            <pc:sldMk cId="3723378482" sldId="1714"/>
            <ac:spMk id="45" creationId="{2CB7E684-BE5B-5485-1118-D2D2DB508FB4}"/>
          </ac:spMkLst>
        </pc:spChg>
        <pc:cxnChg chg="add mod">
          <ac:chgData name="I See Maths ltd" userId="2b6a9906fb7c83c6" providerId="LiveId" clId="{90AAA508-78C2-4910-887F-398C291867F3}" dt="2023-12-22T14:52:03.936" v="938" actId="1035"/>
          <ac:cxnSpMkLst>
            <pc:docMk/>
            <pc:sldMk cId="3723378482" sldId="1714"/>
            <ac:cxnSpMk id="24" creationId="{D60A882D-B900-0AFD-5FE4-CE551D5DDD06}"/>
          </ac:cxnSpMkLst>
        </pc:cxnChg>
        <pc:cxnChg chg="add mod">
          <ac:chgData name="I See Maths ltd" userId="2b6a9906fb7c83c6" providerId="LiveId" clId="{90AAA508-78C2-4910-887F-398C291867F3}" dt="2023-12-22T14:52:03.936" v="938" actId="1035"/>
          <ac:cxnSpMkLst>
            <pc:docMk/>
            <pc:sldMk cId="3723378482" sldId="1714"/>
            <ac:cxnSpMk id="39" creationId="{E8A98D8B-A95D-F91E-4AB1-9ED81B4DD269}"/>
          </ac:cxnSpMkLst>
        </pc:cxnChg>
      </pc:sldChg>
      <pc:sldChg chg="delSp add mod">
        <pc:chgData name="I See Maths ltd" userId="2b6a9906fb7c83c6" providerId="LiveId" clId="{90AAA508-78C2-4910-887F-398C291867F3}" dt="2023-12-22T14:54:57.197" v="956" actId="478"/>
        <pc:sldMkLst>
          <pc:docMk/>
          <pc:sldMk cId="4186156237" sldId="1715"/>
        </pc:sldMkLst>
        <pc:spChg chg="del">
          <ac:chgData name="I See Maths ltd" userId="2b6a9906fb7c83c6" providerId="LiveId" clId="{90AAA508-78C2-4910-887F-398C291867F3}" dt="2023-12-22T14:54:57.197" v="956" actId="478"/>
          <ac:spMkLst>
            <pc:docMk/>
            <pc:sldMk cId="4186156237" sldId="1715"/>
            <ac:spMk id="45" creationId="{2CB7E684-BE5B-5485-1118-D2D2DB508FB4}"/>
          </ac:spMkLst>
        </pc:spChg>
      </pc:sldChg>
      <pc:sldChg chg="delSp modSp add mod">
        <pc:chgData name="I See Maths ltd" userId="2b6a9906fb7c83c6" providerId="LiveId" clId="{90AAA508-78C2-4910-887F-398C291867F3}" dt="2023-12-22T14:54:29.306" v="954" actId="478"/>
        <pc:sldMkLst>
          <pc:docMk/>
          <pc:sldMk cId="632621267" sldId="1716"/>
        </pc:sldMkLst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3" creationId="{F86A9828-1F23-13D1-B91A-7680573B954A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4" creationId="{CDA4EE05-31B0-BA3D-1EC6-C4F11F663AD6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5" creationId="{ABB1CB4D-1AA7-7A54-0F2D-D7CF8471AF42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6" creationId="{DF9989DD-A6CB-CA22-43F3-2E1D52982C71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7" creationId="{E6781487-3292-F926-3EF3-6E46DF947132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8" creationId="{66AC53FF-D2CF-F86B-5E79-CE339DDA73F3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9" creationId="{E73AE5DC-13A4-FFD2-66FB-A457D4C8C8B8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10" creationId="{246410D8-4486-591F-267C-F01433E9385D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12" creationId="{C4AA2BDB-8C38-FDDD-F411-6AC54E3FC3F6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13" creationId="{0D11883A-E817-0541-9502-5B299751BDE9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14" creationId="{21F2BA1E-6FD1-7A21-C68D-A845642FD7C0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15" creationId="{10D89885-157C-1164-4BD5-FED75E4B2FB6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16" creationId="{80689745-F83D-9632-64AC-82F8D22195AF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19" creationId="{D8DA1887-567B-C97D-88D3-2EF7C4E425AA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22" creationId="{8B911939-F00D-328B-48A6-0C56924081DD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25" creationId="{84CE4D1C-62A0-C7D4-CBD8-DEEE95B09DD2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26" creationId="{26B85A6F-D3F8-F7C6-300D-4FBD224F5221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27" creationId="{A2BE205C-A983-BC3A-1ABC-F03A8928DDFD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29" creationId="{9879CC13-86EC-2A78-865B-C0572CC97B72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30" creationId="{86B00D82-06A0-A552-9DDB-7BAB1FF30704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31" creationId="{52B92789-1EF2-6975-8CE3-78C0A987CE70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33" creationId="{38E2EB3D-A9AB-FCD2-F873-A933D6E62F96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35" creationId="{4503BAF6-0FEF-44FE-8B38-4F098D1542C2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40" creationId="{85D0B84E-4DA4-7717-5F28-5CAB2FA92C5D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42" creationId="{BDC691BD-18AC-7D3D-53F2-A154CAA20AD9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43" creationId="{996147DC-0C1B-2C52-9D74-B795AC92B56B}"/>
          </ac:spMkLst>
        </pc:spChg>
        <pc:spChg chg="del mod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44" creationId="{1C4D5257-D763-AF78-6787-092479A5073F}"/>
          </ac:spMkLst>
        </pc:spChg>
        <pc:cxnChg chg="del">
          <ac:chgData name="I See Maths ltd" userId="2b6a9906fb7c83c6" providerId="LiveId" clId="{90AAA508-78C2-4910-887F-398C291867F3}" dt="2023-12-22T14:54:29.306" v="954" actId="478"/>
          <ac:cxnSpMkLst>
            <pc:docMk/>
            <pc:sldMk cId="632621267" sldId="1716"/>
            <ac:cxnSpMk id="24" creationId="{D60A882D-B900-0AFD-5FE4-CE551D5DDD06}"/>
          </ac:cxnSpMkLst>
        </pc:cxnChg>
        <pc:cxnChg chg="del">
          <ac:chgData name="I See Maths ltd" userId="2b6a9906fb7c83c6" providerId="LiveId" clId="{90AAA508-78C2-4910-887F-398C291867F3}" dt="2023-12-22T14:54:14.009" v="952" actId="478"/>
          <ac:cxnSpMkLst>
            <pc:docMk/>
            <pc:sldMk cId="632621267" sldId="1716"/>
            <ac:cxnSpMk id="39" creationId="{E8A98D8B-A95D-F91E-4AB1-9ED81B4DD269}"/>
          </ac:cxnSpMkLst>
        </pc:cxnChg>
      </pc:sldChg>
      <pc:sldChg chg="add">
        <pc:chgData name="I See Maths ltd" userId="2b6a9906fb7c83c6" providerId="LiveId" clId="{90AAA508-78C2-4910-887F-398C291867F3}" dt="2023-12-22T14:54:04.072" v="951" actId="2890"/>
        <pc:sldMkLst>
          <pc:docMk/>
          <pc:sldMk cId="1639911743" sldId="1717"/>
        </pc:sldMkLst>
      </pc:sldChg>
      <pc:sldChg chg="add">
        <pc:chgData name="I See Maths ltd" userId="2b6a9906fb7c83c6" providerId="LiveId" clId="{90AAA508-78C2-4910-887F-398C291867F3}" dt="2023-12-22T14:54:21.634" v="953" actId="2890"/>
        <pc:sldMkLst>
          <pc:docMk/>
          <pc:sldMk cId="2601194986" sldId="1718"/>
        </pc:sldMkLst>
      </pc:sldChg>
      <pc:sldChg chg="add">
        <pc:chgData name="I See Maths ltd" userId="2b6a9906fb7c83c6" providerId="LiveId" clId="{90AAA508-78C2-4910-887F-398C291867F3}" dt="2023-12-22T14:54:51.398" v="955" actId="2890"/>
        <pc:sldMkLst>
          <pc:docMk/>
          <pc:sldMk cId="4134203285" sldId="1719"/>
        </pc:sldMkLst>
      </pc:sldChg>
      <pc:sldChg chg="addSp modSp add mod ord">
        <pc:chgData name="I See Maths ltd" userId="2b6a9906fb7c83c6" providerId="LiveId" clId="{90AAA508-78C2-4910-887F-398C291867F3}" dt="2023-12-22T14:57:42.338" v="990"/>
        <pc:sldMkLst>
          <pc:docMk/>
          <pc:sldMk cId="1062485142" sldId="1720"/>
        </pc:sldMkLst>
        <pc:spChg chg="add mod">
          <ac:chgData name="I See Maths ltd" userId="2b6a9906fb7c83c6" providerId="LiveId" clId="{90AAA508-78C2-4910-887F-398C291867F3}" dt="2023-12-22T14:56:11.086" v="963" actId="14100"/>
          <ac:spMkLst>
            <pc:docMk/>
            <pc:sldMk cId="1062485142" sldId="1720"/>
            <ac:spMk id="3" creationId="{3803C887-F74C-0119-4583-2A32CE1DE972}"/>
          </ac:spMkLst>
        </pc:spChg>
        <pc:spChg chg="add mod">
          <ac:chgData name="I See Maths ltd" userId="2b6a9906fb7c83c6" providerId="LiveId" clId="{90AAA508-78C2-4910-887F-398C291867F3}" dt="2023-12-22T14:57:31.307" v="988" actId="1035"/>
          <ac:spMkLst>
            <pc:docMk/>
            <pc:sldMk cId="1062485142" sldId="1720"/>
            <ac:spMk id="4" creationId="{1E99F681-A98F-839D-BB99-15A4A8517DA3}"/>
          </ac:spMkLst>
        </pc:spChg>
        <pc:cxnChg chg="add mod">
          <ac:chgData name="I See Maths ltd" userId="2b6a9906fb7c83c6" providerId="LiveId" clId="{90AAA508-78C2-4910-887F-398C291867F3}" dt="2023-12-22T14:57:21.846" v="985" actId="14100"/>
          <ac:cxnSpMkLst>
            <pc:docMk/>
            <pc:sldMk cId="1062485142" sldId="1720"/>
            <ac:cxnSpMk id="5" creationId="{20A09418-0F93-449F-D245-78FB0AEDB8CE}"/>
          </ac:cxnSpMkLst>
        </pc:cxnChg>
      </pc:sldChg>
      <pc:sldChg chg="addSp delSp modSp add mod">
        <pc:chgData name="I See Maths ltd" userId="2b6a9906fb7c83c6" providerId="LiveId" clId="{90AAA508-78C2-4910-887F-398C291867F3}" dt="2023-12-22T15:30:28.664" v="1703" actId="478"/>
        <pc:sldMkLst>
          <pc:docMk/>
          <pc:sldMk cId="3386778026" sldId="1721"/>
        </pc:sldMkLst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2" creationId="{590C6A28-2F45-1382-3DA9-22174772DA3E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3" creationId="{F86A9828-1F23-13D1-B91A-7680573B954A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4" creationId="{CDA4EE05-31B0-BA3D-1EC6-C4F11F663AD6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5" creationId="{ABB1CB4D-1AA7-7A54-0F2D-D7CF8471AF42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6" creationId="{DF9989DD-A6CB-CA22-43F3-2E1D52982C71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7" creationId="{E6781487-3292-F926-3EF3-6E46DF947132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8" creationId="{66AC53FF-D2CF-F86B-5E79-CE339DDA73F3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9" creationId="{E73AE5DC-13A4-FFD2-66FB-A457D4C8C8B8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10" creationId="{246410D8-4486-591F-267C-F01433E9385D}"/>
          </ac:spMkLst>
        </pc:spChg>
        <pc:spChg chg="add mod">
          <ac:chgData name="I See Maths ltd" userId="2b6a9906fb7c83c6" providerId="LiveId" clId="{90AAA508-78C2-4910-887F-398C291867F3}" dt="2023-12-22T15:05:19.134" v="1021" actId="20577"/>
          <ac:spMkLst>
            <pc:docMk/>
            <pc:sldMk cId="3386778026" sldId="1721"/>
            <ac:spMk id="11" creationId="{5A05F8D7-EC55-24B5-DB8F-D19D9D36AE07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12" creationId="{C4AA2BDB-8C38-FDDD-F411-6AC54E3FC3F6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13" creationId="{0D11883A-E817-0541-9502-5B299751BDE9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14" creationId="{21F2BA1E-6FD1-7A21-C68D-A845642FD7C0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15" creationId="{10D89885-157C-1164-4BD5-FED75E4B2FB6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16" creationId="{80689745-F83D-9632-64AC-82F8D22195AF}"/>
          </ac:spMkLst>
        </pc:spChg>
        <pc:spChg chg="add mod">
          <ac:chgData name="I See Maths ltd" userId="2b6a9906fb7c83c6" providerId="LiveId" clId="{90AAA508-78C2-4910-887F-398C291867F3}" dt="2023-12-22T15:05:25.548" v="1023" actId="20577"/>
          <ac:spMkLst>
            <pc:docMk/>
            <pc:sldMk cId="3386778026" sldId="1721"/>
            <ac:spMk id="18" creationId="{30C96547-7B20-A790-F71F-50E65AD50EE6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19" creationId="{D8DA1887-567B-C97D-88D3-2EF7C4E425AA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22" creationId="{8B911939-F00D-328B-48A6-0C56924081DD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25" creationId="{84CE4D1C-62A0-C7D4-CBD8-DEEE95B09DD2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26" creationId="{26B85A6F-D3F8-F7C6-300D-4FBD224F5221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27" creationId="{A2BE205C-A983-BC3A-1ABC-F03A8928DDFD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29" creationId="{9879CC13-86EC-2A78-865B-C0572CC97B72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30" creationId="{86B00D82-06A0-A552-9DDB-7BAB1FF30704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31" creationId="{52B92789-1EF2-6975-8CE3-78C0A987CE70}"/>
          </ac:spMkLst>
        </pc:spChg>
        <pc:spChg chg="add mod">
          <ac:chgData name="I See Maths ltd" userId="2b6a9906fb7c83c6" providerId="LiveId" clId="{90AAA508-78C2-4910-887F-398C291867F3}" dt="2023-12-22T15:02:20.598" v="993"/>
          <ac:spMkLst>
            <pc:docMk/>
            <pc:sldMk cId="3386778026" sldId="1721"/>
            <ac:spMk id="32" creationId="{C0749DD8-68D0-1958-A8C3-DB668D42D56F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33" creationId="{38E2EB3D-A9AB-FCD2-F873-A933D6E62F96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35" creationId="{4503BAF6-0FEF-44FE-8B38-4F098D1542C2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40" creationId="{85D0B84E-4DA4-7717-5F28-5CAB2FA92C5D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42" creationId="{BDC691BD-18AC-7D3D-53F2-A154CAA20AD9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43" creationId="{996147DC-0C1B-2C52-9D74-B795AC92B56B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44" creationId="{1C4D5257-D763-AF78-6787-092479A5073F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45" creationId="{2CB7E684-BE5B-5485-1118-D2D2DB508FB4}"/>
          </ac:spMkLst>
        </pc:spChg>
        <pc:picChg chg="add del mod">
          <ac:chgData name="I See Maths ltd" userId="2b6a9906fb7c83c6" providerId="LiveId" clId="{90AAA508-78C2-4910-887F-398C291867F3}" dt="2023-12-22T15:30:28.664" v="1703" actId="478"/>
          <ac:picMkLst>
            <pc:docMk/>
            <pc:sldMk cId="3386778026" sldId="1721"/>
            <ac:picMk id="36" creationId="{899CBF62-6F2C-4FB2-0F80-DA925DC6C9F9}"/>
          </ac:picMkLst>
        </pc:picChg>
        <pc:picChg chg="add del mod">
          <ac:chgData name="I See Maths ltd" userId="2b6a9906fb7c83c6" providerId="LiveId" clId="{90AAA508-78C2-4910-887F-398C291867F3}" dt="2023-12-22T15:30:28.664" v="1703" actId="478"/>
          <ac:picMkLst>
            <pc:docMk/>
            <pc:sldMk cId="3386778026" sldId="1721"/>
            <ac:picMk id="38" creationId="{75481F10-6C0B-AF5B-9853-B85632E357D8}"/>
          </ac:picMkLst>
        </pc:picChg>
        <pc:cxnChg chg="del">
          <ac:chgData name="I See Maths ltd" userId="2b6a9906fb7c83c6" providerId="LiveId" clId="{90AAA508-78C2-4910-887F-398C291867F3}" dt="2023-12-22T15:02:19.321" v="992" actId="478"/>
          <ac:cxnSpMkLst>
            <pc:docMk/>
            <pc:sldMk cId="3386778026" sldId="1721"/>
            <ac:cxnSpMk id="24" creationId="{D60A882D-B900-0AFD-5FE4-CE551D5DDD06}"/>
          </ac:cxnSpMkLst>
        </pc:cxnChg>
        <pc:cxnChg chg="add mod">
          <ac:chgData name="I See Maths ltd" userId="2b6a9906fb7c83c6" providerId="LiveId" clId="{90AAA508-78C2-4910-887F-398C291867F3}" dt="2023-12-22T15:02:20.598" v="993"/>
          <ac:cxnSpMkLst>
            <pc:docMk/>
            <pc:sldMk cId="3386778026" sldId="1721"/>
            <ac:cxnSpMk id="28" creationId="{F3E7F34C-E794-8F61-DD49-A8A367118D9C}"/>
          </ac:cxnSpMkLst>
        </pc:cxnChg>
        <pc:cxnChg chg="del">
          <ac:chgData name="I See Maths ltd" userId="2b6a9906fb7c83c6" providerId="LiveId" clId="{90AAA508-78C2-4910-887F-398C291867F3}" dt="2023-12-22T15:02:19.321" v="992" actId="478"/>
          <ac:cxnSpMkLst>
            <pc:docMk/>
            <pc:sldMk cId="3386778026" sldId="1721"/>
            <ac:cxnSpMk id="39" creationId="{E8A98D8B-A95D-F91E-4AB1-9ED81B4DD269}"/>
          </ac:cxnSpMkLst>
        </pc:cxnChg>
      </pc:sldChg>
      <pc:sldChg chg="addSp delSp modSp add mod">
        <pc:chgData name="I See Maths ltd" userId="2b6a9906fb7c83c6" providerId="LiveId" clId="{90AAA508-78C2-4910-887F-398C291867F3}" dt="2023-12-22T15:16:25.252" v="1358" actId="478"/>
        <pc:sldMkLst>
          <pc:docMk/>
          <pc:sldMk cId="1335975703" sldId="1722"/>
        </pc:sldMkLst>
        <pc:spChg chg="mod">
          <ac:chgData name="I See Maths ltd" userId="2b6a9906fb7c83c6" providerId="LiveId" clId="{90AAA508-78C2-4910-887F-398C291867F3}" dt="2023-12-22T15:08:26.742" v="1107" actId="20577"/>
          <ac:spMkLst>
            <pc:docMk/>
            <pc:sldMk cId="1335975703" sldId="1722"/>
            <ac:spMk id="2" creationId="{590C6A28-2F45-1382-3DA9-22174772DA3E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3" creationId="{F86A9828-1F23-13D1-B91A-7680573B954A}"/>
          </ac:spMkLst>
        </pc:spChg>
        <pc:spChg chg="del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4" creationId="{CDA4EE05-31B0-BA3D-1EC6-C4F11F663AD6}"/>
          </ac:spMkLst>
        </pc:spChg>
        <pc:spChg chg="del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5" creationId="{ABB1CB4D-1AA7-7A54-0F2D-D7CF8471AF42}"/>
          </ac:spMkLst>
        </pc:spChg>
        <pc:spChg chg="del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6" creationId="{DF9989DD-A6CB-CA22-43F3-2E1D52982C71}"/>
          </ac:spMkLst>
        </pc:spChg>
        <pc:spChg chg="del">
          <ac:chgData name="I See Maths ltd" userId="2b6a9906fb7c83c6" providerId="LiveId" clId="{90AAA508-78C2-4910-887F-398C291867F3}" dt="2023-12-22T15:10:12.670" v="1147" actId="478"/>
          <ac:spMkLst>
            <pc:docMk/>
            <pc:sldMk cId="1335975703" sldId="1722"/>
            <ac:spMk id="7" creationId="{E6781487-3292-F926-3EF3-6E46DF947132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8" creationId="{66AC53FF-D2CF-F86B-5E79-CE339DDA73F3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9" creationId="{E73AE5DC-13A4-FFD2-66FB-A457D4C8C8B8}"/>
          </ac:spMkLst>
        </pc:spChg>
        <pc:spChg chg="del">
          <ac:chgData name="I See Maths ltd" userId="2b6a9906fb7c83c6" providerId="LiveId" clId="{90AAA508-78C2-4910-887F-398C291867F3}" dt="2023-12-22T15:10:12.670" v="1147" actId="478"/>
          <ac:spMkLst>
            <pc:docMk/>
            <pc:sldMk cId="1335975703" sldId="1722"/>
            <ac:spMk id="10" creationId="{246410D8-4486-591F-267C-F01433E9385D}"/>
          </ac:spMkLst>
        </pc:spChg>
        <pc:spChg chg="add del mod">
          <ac:chgData name="I See Maths ltd" userId="2b6a9906fb7c83c6" providerId="LiveId" clId="{90AAA508-78C2-4910-887F-398C291867F3}" dt="2023-12-22T15:08:30.659" v="1108" actId="478"/>
          <ac:spMkLst>
            <pc:docMk/>
            <pc:sldMk cId="1335975703" sldId="1722"/>
            <ac:spMk id="11" creationId="{90353D04-E9D0-A347-B057-C80B22F5471C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12" creationId="{C4AA2BDB-8C38-FDDD-F411-6AC54E3FC3F6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13" creationId="{0D11883A-E817-0541-9502-5B299751BDE9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14" creationId="{21F2BA1E-6FD1-7A21-C68D-A845642FD7C0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15" creationId="{10D89885-157C-1164-4BD5-FED75E4B2FB6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16" creationId="{80689745-F83D-9632-64AC-82F8D22195AF}"/>
          </ac:spMkLst>
        </pc:spChg>
        <pc:spChg chg="add del mod">
          <ac:chgData name="I See Maths ltd" userId="2b6a9906fb7c83c6" providerId="LiveId" clId="{90AAA508-78C2-4910-887F-398C291867F3}" dt="2023-12-22T15:08:34.190" v="1109" actId="478"/>
          <ac:spMkLst>
            <pc:docMk/>
            <pc:sldMk cId="1335975703" sldId="1722"/>
            <ac:spMk id="18" creationId="{3252B246-B540-038E-BCF2-6D97EEB8E6CC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19" creationId="{D8DA1887-567B-C97D-88D3-2EF7C4E425AA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22" creationId="{8B911939-F00D-328B-48A6-0C56924081DD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25" creationId="{84CE4D1C-62A0-C7D4-CBD8-DEEE95B09DD2}"/>
          </ac:spMkLst>
        </pc:spChg>
        <pc:spChg chg="del">
          <ac:chgData name="I See Maths ltd" userId="2b6a9906fb7c83c6" providerId="LiveId" clId="{90AAA508-78C2-4910-887F-398C291867F3}" dt="2023-12-22T15:09:39.670" v="1126" actId="478"/>
          <ac:spMkLst>
            <pc:docMk/>
            <pc:sldMk cId="1335975703" sldId="1722"/>
            <ac:spMk id="26" creationId="{26B85A6F-D3F8-F7C6-300D-4FBD224F5221}"/>
          </ac:spMkLst>
        </pc:spChg>
        <pc:spChg chg="del">
          <ac:chgData name="I See Maths ltd" userId="2b6a9906fb7c83c6" providerId="LiveId" clId="{90AAA508-78C2-4910-887F-398C291867F3}" dt="2023-12-22T15:09:39.670" v="1126" actId="478"/>
          <ac:spMkLst>
            <pc:docMk/>
            <pc:sldMk cId="1335975703" sldId="1722"/>
            <ac:spMk id="27" creationId="{A2BE205C-A983-BC3A-1ABC-F03A8928DDFD}"/>
          </ac:spMkLst>
        </pc:spChg>
        <pc:spChg chg="add del mod">
          <ac:chgData name="I See Maths ltd" userId="2b6a9906fb7c83c6" providerId="LiveId" clId="{90AAA508-78C2-4910-887F-398C291867F3}" dt="2023-12-22T15:12:47.263" v="1229" actId="478"/>
          <ac:spMkLst>
            <pc:docMk/>
            <pc:sldMk cId="1335975703" sldId="1722"/>
            <ac:spMk id="28" creationId="{72665583-6AEF-5E2C-1681-8F075545D780}"/>
          </ac:spMkLst>
        </pc:spChg>
        <pc:spChg chg="del mod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29" creationId="{9879CC13-86EC-2A78-865B-C0572CC97B72}"/>
          </ac:spMkLst>
        </pc:spChg>
        <pc:spChg chg="del mod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30" creationId="{86B00D82-06A0-A552-9DDB-7BAB1FF30704}"/>
          </ac:spMkLst>
        </pc:spChg>
        <pc:spChg chg="del">
          <ac:chgData name="I See Maths ltd" userId="2b6a9906fb7c83c6" providerId="LiveId" clId="{90AAA508-78C2-4910-887F-398C291867F3}" dt="2023-12-22T15:12:43.465" v="1228" actId="478"/>
          <ac:spMkLst>
            <pc:docMk/>
            <pc:sldMk cId="1335975703" sldId="1722"/>
            <ac:spMk id="31" creationId="{52B92789-1EF2-6975-8CE3-78C0A987CE70}"/>
          </ac:spMkLst>
        </pc:spChg>
        <pc:spChg chg="add del mod">
          <ac:chgData name="I See Maths ltd" userId="2b6a9906fb7c83c6" providerId="LiveId" clId="{90AAA508-78C2-4910-887F-398C291867F3}" dt="2023-12-22T15:12:43.465" v="1228" actId="478"/>
          <ac:spMkLst>
            <pc:docMk/>
            <pc:sldMk cId="1335975703" sldId="1722"/>
            <ac:spMk id="32" creationId="{3AF4538C-95AE-D5FB-D606-D8195BEEB3E6}"/>
          </ac:spMkLst>
        </pc:spChg>
        <pc:spChg chg="del mod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33" creationId="{38E2EB3D-A9AB-FCD2-F873-A933D6E62F96}"/>
          </ac:spMkLst>
        </pc:spChg>
        <pc:spChg chg="add del mod">
          <ac:chgData name="I See Maths ltd" userId="2b6a9906fb7c83c6" providerId="LiveId" clId="{90AAA508-78C2-4910-887F-398C291867F3}" dt="2023-12-22T15:12:47.263" v="1229" actId="478"/>
          <ac:spMkLst>
            <pc:docMk/>
            <pc:sldMk cId="1335975703" sldId="1722"/>
            <ac:spMk id="34" creationId="{A468E811-2D70-EB8F-A1E0-AC82CED249B3}"/>
          </ac:spMkLst>
        </pc:spChg>
        <pc:spChg chg="del mod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35" creationId="{4503BAF6-0FEF-44FE-8B38-4F098D1542C2}"/>
          </ac:spMkLst>
        </pc:spChg>
        <pc:spChg chg="add del mod">
          <ac:chgData name="I See Maths ltd" userId="2b6a9906fb7c83c6" providerId="LiveId" clId="{90AAA508-78C2-4910-887F-398C291867F3}" dt="2023-12-22T15:12:43.465" v="1228" actId="478"/>
          <ac:spMkLst>
            <pc:docMk/>
            <pc:sldMk cId="1335975703" sldId="1722"/>
            <ac:spMk id="36" creationId="{F77F47FE-7FD1-363C-6761-1B58D11303C3}"/>
          </ac:spMkLst>
        </pc:spChg>
        <pc:spChg chg="add del mod">
          <ac:chgData name="I See Maths ltd" userId="2b6a9906fb7c83c6" providerId="LiveId" clId="{90AAA508-78C2-4910-887F-398C291867F3}" dt="2023-12-22T15:12:47.263" v="1229" actId="478"/>
          <ac:spMkLst>
            <pc:docMk/>
            <pc:sldMk cId="1335975703" sldId="1722"/>
            <ac:spMk id="37" creationId="{3DDEC785-BEBC-A525-4E41-43067B4E6A9A}"/>
          </ac:spMkLst>
        </pc:spChg>
        <pc:spChg chg="add del mod">
          <ac:chgData name="I See Maths ltd" userId="2b6a9906fb7c83c6" providerId="LiveId" clId="{90AAA508-78C2-4910-887F-398C291867F3}" dt="2023-12-22T15:12:47.263" v="1229" actId="478"/>
          <ac:spMkLst>
            <pc:docMk/>
            <pc:sldMk cId="1335975703" sldId="1722"/>
            <ac:spMk id="38" creationId="{BE42E62C-4791-D279-5CB0-0ABB17DED094}"/>
          </ac:spMkLst>
        </pc:spChg>
        <pc:spChg chg="del mod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40" creationId="{85D0B84E-4DA4-7717-5F28-5CAB2FA92C5D}"/>
          </ac:spMkLst>
        </pc:spChg>
        <pc:spChg chg="add del mod">
          <ac:chgData name="I See Maths ltd" userId="2b6a9906fb7c83c6" providerId="LiveId" clId="{90AAA508-78C2-4910-887F-398C291867F3}" dt="2023-12-22T15:12:47.263" v="1229" actId="478"/>
          <ac:spMkLst>
            <pc:docMk/>
            <pc:sldMk cId="1335975703" sldId="1722"/>
            <ac:spMk id="41" creationId="{A3B752A7-23F0-C298-DB38-25D98B89F04C}"/>
          </ac:spMkLst>
        </pc:spChg>
        <pc:spChg chg="del">
          <ac:chgData name="I See Maths ltd" userId="2b6a9906fb7c83c6" providerId="LiveId" clId="{90AAA508-78C2-4910-887F-398C291867F3}" dt="2023-12-22T15:12:43.465" v="1228" actId="478"/>
          <ac:spMkLst>
            <pc:docMk/>
            <pc:sldMk cId="1335975703" sldId="1722"/>
            <ac:spMk id="42" creationId="{BDC691BD-18AC-7D3D-53F2-A154CAA20AD9}"/>
          </ac:spMkLst>
        </pc:spChg>
        <pc:spChg chg="del mod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43" creationId="{996147DC-0C1B-2C52-9D74-B795AC92B56B}"/>
          </ac:spMkLst>
        </pc:spChg>
        <pc:spChg chg="del mod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44" creationId="{1C4D5257-D763-AF78-6787-092479A5073F}"/>
          </ac:spMkLst>
        </pc:spChg>
        <pc:spChg chg="del mod">
          <ac:chgData name="I See Maths ltd" userId="2b6a9906fb7c83c6" providerId="LiveId" clId="{90AAA508-78C2-4910-887F-398C291867F3}" dt="2023-12-22T15:14:08.789" v="1331" actId="478"/>
          <ac:spMkLst>
            <pc:docMk/>
            <pc:sldMk cId="1335975703" sldId="1722"/>
            <ac:spMk id="45" creationId="{2CB7E684-BE5B-5485-1118-D2D2DB508FB4}"/>
          </ac:spMkLst>
        </pc:spChg>
        <pc:spChg chg="add mod">
          <ac:chgData name="I See Maths ltd" userId="2b6a9906fb7c83c6" providerId="LiveId" clId="{90AAA508-78C2-4910-887F-398C291867F3}" dt="2023-12-22T15:15:51.420" v="1342" actId="207"/>
          <ac:spMkLst>
            <pc:docMk/>
            <pc:sldMk cId="1335975703" sldId="1722"/>
            <ac:spMk id="46" creationId="{DE93FF61-BCF9-5544-81E9-58B4A510CFD3}"/>
          </ac:spMkLst>
        </pc:spChg>
        <pc:spChg chg="add del mod">
          <ac:chgData name="I See Maths ltd" userId="2b6a9906fb7c83c6" providerId="LiveId" clId="{90AAA508-78C2-4910-887F-398C291867F3}" dt="2023-12-22T15:16:25.252" v="1358" actId="478"/>
          <ac:spMkLst>
            <pc:docMk/>
            <pc:sldMk cId="1335975703" sldId="1722"/>
            <ac:spMk id="47" creationId="{0D8B9432-1E0D-4E84-309A-7097D24C77D6}"/>
          </ac:spMkLst>
        </pc:spChg>
        <pc:cxnChg chg="del mod">
          <ac:chgData name="I See Maths ltd" userId="2b6a9906fb7c83c6" providerId="LiveId" clId="{90AAA508-78C2-4910-887F-398C291867F3}" dt="2023-12-22T15:14:42.188" v="1337" actId="478"/>
          <ac:cxnSpMkLst>
            <pc:docMk/>
            <pc:sldMk cId="1335975703" sldId="1722"/>
            <ac:cxnSpMk id="24" creationId="{D60A882D-B900-0AFD-5FE4-CE551D5DDD06}"/>
          </ac:cxnSpMkLst>
        </pc:cxnChg>
        <pc:cxnChg chg="del mod">
          <ac:chgData name="I See Maths ltd" userId="2b6a9906fb7c83c6" providerId="LiveId" clId="{90AAA508-78C2-4910-887F-398C291867F3}" dt="2023-12-22T15:14:29.847" v="1335" actId="478"/>
          <ac:cxnSpMkLst>
            <pc:docMk/>
            <pc:sldMk cId="1335975703" sldId="1722"/>
            <ac:cxnSpMk id="39" creationId="{E8A98D8B-A95D-F91E-4AB1-9ED81B4DD269}"/>
          </ac:cxnSpMkLst>
        </pc:cxnChg>
      </pc:sldChg>
      <pc:sldChg chg="add">
        <pc:chgData name="I See Maths ltd" userId="2b6a9906fb7c83c6" providerId="LiveId" clId="{90AAA508-78C2-4910-887F-398C291867F3}" dt="2023-12-22T15:14:03.881" v="1330" actId="2890"/>
        <pc:sldMkLst>
          <pc:docMk/>
          <pc:sldMk cId="1445065732" sldId="1723"/>
        </pc:sldMkLst>
      </pc:sldChg>
      <pc:sldChg chg="add">
        <pc:chgData name="I See Maths ltd" userId="2b6a9906fb7c83c6" providerId="LiveId" clId="{90AAA508-78C2-4910-887F-398C291867F3}" dt="2023-12-22T15:14:14.818" v="1332" actId="2890"/>
        <pc:sldMkLst>
          <pc:docMk/>
          <pc:sldMk cId="2470426218" sldId="1724"/>
        </pc:sldMkLst>
      </pc:sldChg>
      <pc:sldChg chg="add">
        <pc:chgData name="I See Maths ltd" userId="2b6a9906fb7c83c6" providerId="LiveId" clId="{90AAA508-78C2-4910-887F-398C291867F3}" dt="2023-12-22T15:14:24.534" v="1334" actId="2890"/>
        <pc:sldMkLst>
          <pc:docMk/>
          <pc:sldMk cId="3998273118" sldId="1725"/>
        </pc:sldMkLst>
      </pc:sldChg>
      <pc:sldChg chg="add">
        <pc:chgData name="I See Maths ltd" userId="2b6a9906fb7c83c6" providerId="LiveId" clId="{90AAA508-78C2-4910-887F-398C291867F3}" dt="2023-12-22T15:14:36.961" v="1336" actId="2890"/>
        <pc:sldMkLst>
          <pc:docMk/>
          <pc:sldMk cId="1518144706" sldId="1726"/>
        </pc:sldMkLst>
      </pc:sldChg>
      <pc:sldChg chg="add">
        <pc:chgData name="I See Maths ltd" userId="2b6a9906fb7c83c6" providerId="LiveId" clId="{90AAA508-78C2-4910-887F-398C291867F3}" dt="2023-12-22T15:14:48.002" v="1338" actId="2890"/>
        <pc:sldMkLst>
          <pc:docMk/>
          <pc:sldMk cId="378631402" sldId="1727"/>
        </pc:sldMkLst>
      </pc:sldChg>
      <pc:sldChg chg="add">
        <pc:chgData name="I See Maths ltd" userId="2b6a9906fb7c83c6" providerId="LiveId" clId="{90AAA508-78C2-4910-887F-398C291867F3}" dt="2023-12-22T15:16:20.408" v="1357" actId="2890"/>
        <pc:sldMkLst>
          <pc:docMk/>
          <pc:sldMk cId="2446180100" sldId="1728"/>
        </pc:sldMkLst>
      </pc:sldChg>
      <pc:sldChg chg="addSp delSp modSp add del mod">
        <pc:chgData name="I See Maths ltd" userId="2b6a9906fb7c83c6" providerId="LiveId" clId="{90AAA508-78C2-4910-887F-398C291867F3}" dt="2023-12-22T15:22:38.439" v="1493" actId="47"/>
        <pc:sldMkLst>
          <pc:docMk/>
          <pc:sldMk cId="4016333590" sldId="1729"/>
        </pc:sldMkLst>
        <pc:spChg chg="mod">
          <ac:chgData name="I See Maths ltd" userId="2b6a9906fb7c83c6" providerId="LiveId" clId="{90AAA508-78C2-4910-887F-398C291867F3}" dt="2023-12-22T15:17:23.278" v="1390" actId="6549"/>
          <ac:spMkLst>
            <pc:docMk/>
            <pc:sldMk cId="4016333590" sldId="1729"/>
            <ac:spMk id="2" creationId="{590C6A28-2F45-1382-3DA9-22174772DA3E}"/>
          </ac:spMkLst>
        </pc:spChg>
        <pc:spChg chg="mod">
          <ac:chgData name="I See Maths ltd" userId="2b6a9906fb7c83c6" providerId="LiveId" clId="{90AAA508-78C2-4910-887F-398C291867F3}" dt="2023-12-22T15:21:27.564" v="1475" actId="14100"/>
          <ac:spMkLst>
            <pc:docMk/>
            <pc:sldMk cId="4016333590" sldId="1729"/>
            <ac:spMk id="3" creationId="{F86A9828-1F23-13D1-B91A-7680573B954A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4" creationId="{CDA4EE05-31B0-BA3D-1EC6-C4F11F663AD6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6" creationId="{DF9989DD-A6CB-CA22-43F3-2E1D52982C71}"/>
          </ac:spMkLst>
        </pc:spChg>
        <pc:spChg chg="add del mod">
          <ac:chgData name="I See Maths ltd" userId="2b6a9906fb7c83c6" providerId="LiveId" clId="{90AAA508-78C2-4910-887F-398C291867F3}" dt="2023-12-22T15:17:27.500" v="1391" actId="478"/>
          <ac:spMkLst>
            <pc:docMk/>
            <pc:sldMk cId="4016333590" sldId="1729"/>
            <ac:spMk id="7" creationId="{56C5B441-66D4-0A2A-D2DD-9A334D1B0B98}"/>
          </ac:spMkLst>
        </pc:spChg>
        <pc:spChg chg="mod">
          <ac:chgData name="I See Maths ltd" userId="2b6a9906fb7c83c6" providerId="LiveId" clId="{90AAA508-78C2-4910-887F-398C291867F3}" dt="2023-12-22T15:18:00.608" v="1408" actId="1038"/>
          <ac:spMkLst>
            <pc:docMk/>
            <pc:sldMk cId="4016333590" sldId="1729"/>
            <ac:spMk id="8" creationId="{66AC53FF-D2CF-F86B-5E79-CE339DDA73F3}"/>
          </ac:spMkLst>
        </pc:spChg>
        <pc:spChg chg="mod">
          <ac:chgData name="I See Maths ltd" userId="2b6a9906fb7c83c6" providerId="LiveId" clId="{90AAA508-78C2-4910-887F-398C291867F3}" dt="2023-12-22T15:18:00.608" v="1408" actId="1038"/>
          <ac:spMkLst>
            <pc:docMk/>
            <pc:sldMk cId="4016333590" sldId="1729"/>
            <ac:spMk id="9" creationId="{E73AE5DC-13A4-FFD2-66FB-A457D4C8C8B8}"/>
          </ac:spMkLst>
        </pc:spChg>
        <pc:spChg chg="add mod">
          <ac:chgData name="I See Maths ltd" userId="2b6a9906fb7c83c6" providerId="LiveId" clId="{90AAA508-78C2-4910-887F-398C291867F3}" dt="2023-12-22T15:19:05.010" v="1419" actId="1036"/>
          <ac:spMkLst>
            <pc:docMk/>
            <pc:sldMk cId="4016333590" sldId="1729"/>
            <ac:spMk id="10" creationId="{7CD891B3-F08D-61AC-2926-A5D8AFCD43AF}"/>
          </ac:spMkLst>
        </pc:spChg>
        <pc:spChg chg="add mod">
          <ac:chgData name="I See Maths ltd" userId="2b6a9906fb7c83c6" providerId="LiveId" clId="{90AAA508-78C2-4910-887F-398C291867F3}" dt="2023-12-22T15:19:05.010" v="1419" actId="1036"/>
          <ac:spMkLst>
            <pc:docMk/>
            <pc:sldMk cId="4016333590" sldId="1729"/>
            <ac:spMk id="11" creationId="{03E7E482-7C53-BCC5-494E-64EB49AA5E52}"/>
          </ac:spMkLst>
        </pc:spChg>
        <pc:spChg chg="mod">
          <ac:chgData name="I See Maths ltd" userId="2b6a9906fb7c83c6" providerId="LiveId" clId="{90AAA508-78C2-4910-887F-398C291867F3}" dt="2023-12-22T15:18:00.608" v="1408" actId="1038"/>
          <ac:spMkLst>
            <pc:docMk/>
            <pc:sldMk cId="4016333590" sldId="1729"/>
            <ac:spMk id="12" creationId="{C4AA2BDB-8C38-FDDD-F411-6AC54E3FC3F6}"/>
          </ac:spMkLst>
        </pc:spChg>
        <pc:spChg chg="mod">
          <ac:chgData name="I See Maths ltd" userId="2b6a9906fb7c83c6" providerId="LiveId" clId="{90AAA508-78C2-4910-887F-398C291867F3}" dt="2023-12-22T15:18:00.608" v="1408" actId="1038"/>
          <ac:spMkLst>
            <pc:docMk/>
            <pc:sldMk cId="4016333590" sldId="1729"/>
            <ac:spMk id="13" creationId="{0D11883A-E817-0541-9502-5B299751BDE9}"/>
          </ac:spMkLst>
        </pc:spChg>
        <pc:spChg chg="mod">
          <ac:chgData name="I See Maths ltd" userId="2b6a9906fb7c83c6" providerId="LiveId" clId="{90AAA508-78C2-4910-887F-398C291867F3}" dt="2023-12-22T15:18:05.565" v="1410" actId="1037"/>
          <ac:spMkLst>
            <pc:docMk/>
            <pc:sldMk cId="4016333590" sldId="1729"/>
            <ac:spMk id="14" creationId="{21F2BA1E-6FD1-7A21-C68D-A845642FD7C0}"/>
          </ac:spMkLst>
        </pc:spChg>
        <pc:spChg chg="mod">
          <ac:chgData name="I See Maths ltd" userId="2b6a9906fb7c83c6" providerId="LiveId" clId="{90AAA508-78C2-4910-887F-398C291867F3}" dt="2023-12-22T15:18:05.565" v="1410" actId="1037"/>
          <ac:spMkLst>
            <pc:docMk/>
            <pc:sldMk cId="4016333590" sldId="1729"/>
            <ac:spMk id="15" creationId="{10D89885-157C-1164-4BD5-FED75E4B2FB6}"/>
          </ac:spMkLst>
        </pc:spChg>
        <pc:spChg chg="mod">
          <ac:chgData name="I See Maths ltd" userId="2b6a9906fb7c83c6" providerId="LiveId" clId="{90AAA508-78C2-4910-887F-398C291867F3}" dt="2023-12-22T15:18:09.064" v="1412" actId="1037"/>
          <ac:spMkLst>
            <pc:docMk/>
            <pc:sldMk cId="4016333590" sldId="1729"/>
            <ac:spMk id="16" creationId="{80689745-F83D-9632-64AC-82F8D22195AF}"/>
          </ac:spMkLst>
        </pc:spChg>
        <pc:spChg chg="add mod">
          <ac:chgData name="I See Maths ltd" userId="2b6a9906fb7c83c6" providerId="LiveId" clId="{90AAA508-78C2-4910-887F-398C291867F3}" dt="2023-12-22T15:19:05.010" v="1419" actId="1036"/>
          <ac:spMkLst>
            <pc:docMk/>
            <pc:sldMk cId="4016333590" sldId="1729"/>
            <ac:spMk id="18" creationId="{EB0D3FA4-F2C1-EFD5-B943-9CC0473D98E2}"/>
          </ac:spMkLst>
        </pc:spChg>
        <pc:spChg chg="mod">
          <ac:chgData name="I See Maths ltd" userId="2b6a9906fb7c83c6" providerId="LiveId" clId="{90AAA508-78C2-4910-887F-398C291867F3}" dt="2023-12-22T15:18:12.085" v="1414" actId="1037"/>
          <ac:spMkLst>
            <pc:docMk/>
            <pc:sldMk cId="4016333590" sldId="1729"/>
            <ac:spMk id="19" creationId="{D8DA1887-567B-C97D-88D3-2EF7C4E425AA}"/>
          </ac:spMkLst>
        </pc:spChg>
        <pc:spChg chg="mod">
          <ac:chgData name="I See Maths ltd" userId="2b6a9906fb7c83c6" providerId="LiveId" clId="{90AAA508-78C2-4910-887F-398C291867F3}" dt="2023-12-22T15:18:14.988" v="1416" actId="1037"/>
          <ac:spMkLst>
            <pc:docMk/>
            <pc:sldMk cId="4016333590" sldId="1729"/>
            <ac:spMk id="22" creationId="{8B911939-F00D-328B-48A6-0C56924081DD}"/>
          </ac:spMkLst>
        </pc:spChg>
        <pc:spChg chg="mod">
          <ac:chgData name="I See Maths ltd" userId="2b6a9906fb7c83c6" providerId="LiveId" clId="{90AAA508-78C2-4910-887F-398C291867F3}" dt="2023-12-22T15:20:59.011" v="1471" actId="1038"/>
          <ac:spMkLst>
            <pc:docMk/>
            <pc:sldMk cId="4016333590" sldId="1729"/>
            <ac:spMk id="25" creationId="{84CE4D1C-62A0-C7D4-CBD8-DEEE95B09DD2}"/>
          </ac:spMkLst>
        </pc:spChg>
        <pc:spChg chg="add mod">
          <ac:chgData name="I See Maths ltd" userId="2b6a9906fb7c83c6" providerId="LiveId" clId="{90AAA508-78C2-4910-887F-398C291867F3}" dt="2023-12-22T15:19:05.010" v="1419" actId="1036"/>
          <ac:spMkLst>
            <pc:docMk/>
            <pc:sldMk cId="4016333590" sldId="1729"/>
            <ac:spMk id="26" creationId="{31477BF9-DF90-D6C3-C238-DA56F51AF860}"/>
          </ac:spMkLst>
        </pc:spChg>
        <pc:spChg chg="add mod">
          <ac:chgData name="I See Maths ltd" userId="2b6a9906fb7c83c6" providerId="LiveId" clId="{90AAA508-78C2-4910-887F-398C291867F3}" dt="2023-12-22T15:19:05.010" v="1419" actId="1036"/>
          <ac:spMkLst>
            <pc:docMk/>
            <pc:sldMk cId="4016333590" sldId="1729"/>
            <ac:spMk id="27" creationId="{ECE43D4D-EDF8-C172-A7DF-084F5847975C}"/>
          </ac:spMkLst>
        </pc:spChg>
        <pc:spChg chg="add mod">
          <ac:chgData name="I See Maths ltd" userId="2b6a9906fb7c83c6" providerId="LiveId" clId="{90AAA508-78C2-4910-887F-398C291867F3}" dt="2023-12-22T15:19:23.847" v="1421" actId="1076"/>
          <ac:spMkLst>
            <pc:docMk/>
            <pc:sldMk cId="4016333590" sldId="1729"/>
            <ac:spMk id="28" creationId="{2424D4CF-62DF-B89F-50D7-99404526453D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29" creationId="{9879CC13-86EC-2A78-865B-C0572CC97B72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30" creationId="{86B00D82-06A0-A552-9DDB-7BAB1FF30704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33" creationId="{38E2EB3D-A9AB-FCD2-F873-A933D6E62F96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35" creationId="{4503BAF6-0FEF-44FE-8B38-4F098D1542C2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40" creationId="{85D0B84E-4DA4-7717-5F28-5CAB2FA92C5D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43" creationId="{996147DC-0C1B-2C52-9D74-B795AC92B56B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44" creationId="{1C4D5257-D763-AF78-6787-092479A5073F}"/>
          </ac:spMkLst>
        </pc:spChg>
        <pc:spChg chg="del mod">
          <ac:chgData name="I See Maths ltd" userId="2b6a9906fb7c83c6" providerId="LiveId" clId="{90AAA508-78C2-4910-887F-398C291867F3}" dt="2023-12-22T15:22:32.466" v="1492" actId="478"/>
          <ac:spMkLst>
            <pc:docMk/>
            <pc:sldMk cId="4016333590" sldId="1729"/>
            <ac:spMk id="45" creationId="{2CB7E684-BE5B-5485-1118-D2D2DB508FB4}"/>
          </ac:spMkLst>
        </pc:spChg>
        <pc:cxnChg chg="mod">
          <ac:chgData name="I See Maths ltd" userId="2b6a9906fb7c83c6" providerId="LiveId" clId="{90AAA508-78C2-4910-887F-398C291867F3}" dt="2023-12-22T15:21:05.690" v="1472" actId="1035"/>
          <ac:cxnSpMkLst>
            <pc:docMk/>
            <pc:sldMk cId="4016333590" sldId="1729"/>
            <ac:cxnSpMk id="24" creationId="{D60A882D-B900-0AFD-5FE4-CE551D5DDD06}"/>
          </ac:cxnSpMkLst>
        </pc:cxnChg>
        <pc:cxnChg chg="mod">
          <ac:chgData name="I See Maths ltd" userId="2b6a9906fb7c83c6" providerId="LiveId" clId="{90AAA508-78C2-4910-887F-398C291867F3}" dt="2023-12-22T15:21:52.976" v="1480" actId="1038"/>
          <ac:cxnSpMkLst>
            <pc:docMk/>
            <pc:sldMk cId="4016333590" sldId="1729"/>
            <ac:cxnSpMk id="39" creationId="{E8A98D8B-A95D-F91E-4AB1-9ED81B4DD269}"/>
          </ac:cxnSpMkLst>
        </pc:cxnChg>
      </pc:sldChg>
      <pc:sldChg chg="addSp delSp modSp add mod">
        <pc:chgData name="I See Maths ltd" userId="2b6a9906fb7c83c6" providerId="LiveId" clId="{90AAA508-78C2-4910-887F-398C291867F3}" dt="2023-12-22T15:27:52.689" v="1676" actId="6549"/>
        <pc:sldMkLst>
          <pc:docMk/>
          <pc:sldMk cId="3745466948" sldId="1730"/>
        </pc:sldMkLst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3" creationId="{F86A9828-1F23-13D1-B91A-7680573B954A}"/>
          </ac:spMkLst>
        </pc:spChg>
        <pc:spChg chg="del">
          <ac:chgData name="I See Maths ltd" userId="2b6a9906fb7c83c6" providerId="LiveId" clId="{90AAA508-78C2-4910-887F-398C291867F3}" dt="2023-12-22T15:26:44.218" v="1644" actId="478"/>
          <ac:spMkLst>
            <pc:docMk/>
            <pc:sldMk cId="3745466948" sldId="1730"/>
            <ac:spMk id="4" creationId="{CDA4EE05-31B0-BA3D-1EC6-C4F11F663AD6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5" creationId="{ABB1CB4D-1AA7-7A54-0F2D-D7CF8471AF42}"/>
          </ac:spMkLst>
        </pc:spChg>
        <pc:spChg chg="del">
          <ac:chgData name="I See Maths ltd" userId="2b6a9906fb7c83c6" providerId="LiveId" clId="{90AAA508-78C2-4910-887F-398C291867F3}" dt="2023-12-22T15:26:44.218" v="1644" actId="478"/>
          <ac:spMkLst>
            <pc:docMk/>
            <pc:sldMk cId="3745466948" sldId="1730"/>
            <ac:spMk id="6" creationId="{DF9989DD-A6CB-CA22-43F3-2E1D52982C71}"/>
          </ac:spMkLst>
        </pc:spChg>
        <pc:spChg chg="add mod">
          <ac:chgData name="I See Maths ltd" userId="2b6a9906fb7c83c6" providerId="LiveId" clId="{90AAA508-78C2-4910-887F-398C291867F3}" dt="2023-12-22T15:27:41.239" v="1662" actId="207"/>
          <ac:spMkLst>
            <pc:docMk/>
            <pc:sldMk cId="3745466948" sldId="1730"/>
            <ac:spMk id="7" creationId="{115ECEF0-D5B4-5445-2A2A-167BB2B610A6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8" creationId="{66AC53FF-D2CF-F86B-5E79-CE339DDA73F3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9" creationId="{E73AE5DC-13A4-FFD2-66FB-A457D4C8C8B8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0" creationId="{7CD891B3-F08D-61AC-2926-A5D8AFCD43AF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1" creationId="{03E7E482-7C53-BCC5-494E-64EB49AA5E52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2" creationId="{C4AA2BDB-8C38-FDDD-F411-6AC54E3FC3F6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3" creationId="{0D11883A-E817-0541-9502-5B299751BDE9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4" creationId="{21F2BA1E-6FD1-7A21-C68D-A845642FD7C0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5" creationId="{10D89885-157C-1164-4BD5-FED75E4B2FB6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6" creationId="{80689745-F83D-9632-64AC-82F8D22195AF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8" creationId="{EB0D3FA4-F2C1-EFD5-B943-9CC0473D98E2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9" creationId="{D8DA1887-567B-C97D-88D3-2EF7C4E425AA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22" creationId="{8B911939-F00D-328B-48A6-0C56924081DD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25" creationId="{84CE4D1C-62A0-C7D4-CBD8-DEEE95B09DD2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26" creationId="{31477BF9-DF90-D6C3-C238-DA56F51AF860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27" creationId="{ECE43D4D-EDF8-C172-A7DF-084F5847975C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28" creationId="{2424D4CF-62DF-B89F-50D7-99404526453D}"/>
          </ac:spMkLst>
        </pc:spChg>
        <pc:spChg chg="del mod">
          <ac:chgData name="I See Maths ltd" userId="2b6a9906fb7c83c6" providerId="LiveId" clId="{90AAA508-78C2-4910-887F-398C291867F3}" dt="2023-12-22T15:26:44.218" v="1644" actId="478"/>
          <ac:spMkLst>
            <pc:docMk/>
            <pc:sldMk cId="3745466948" sldId="1730"/>
            <ac:spMk id="29" creationId="{9879CC13-86EC-2A78-865B-C0572CC97B72}"/>
          </ac:spMkLst>
        </pc:spChg>
        <pc:spChg chg="del mod">
          <ac:chgData name="I See Maths ltd" userId="2b6a9906fb7c83c6" providerId="LiveId" clId="{90AAA508-78C2-4910-887F-398C291867F3}" dt="2023-12-22T15:26:44.218" v="1644" actId="478"/>
          <ac:spMkLst>
            <pc:docMk/>
            <pc:sldMk cId="3745466948" sldId="1730"/>
            <ac:spMk id="30" creationId="{86B00D82-06A0-A552-9DDB-7BAB1FF30704}"/>
          </ac:spMkLst>
        </pc:spChg>
        <pc:spChg chg="add mod">
          <ac:chgData name="I See Maths ltd" userId="2b6a9906fb7c83c6" providerId="LiveId" clId="{90AAA508-78C2-4910-887F-398C291867F3}" dt="2023-12-22T15:27:52.689" v="1676" actId="6549"/>
          <ac:spMkLst>
            <pc:docMk/>
            <pc:sldMk cId="3745466948" sldId="1730"/>
            <ac:spMk id="31" creationId="{0545804E-3AD1-1959-84BC-8997FBB1626D}"/>
          </ac:spMkLst>
        </pc:spChg>
        <pc:spChg chg="del mod">
          <ac:chgData name="I See Maths ltd" userId="2b6a9906fb7c83c6" providerId="LiveId" clId="{90AAA508-78C2-4910-887F-398C291867F3}" dt="2023-12-22T15:24:33.056" v="1562" actId="478"/>
          <ac:spMkLst>
            <pc:docMk/>
            <pc:sldMk cId="3745466948" sldId="1730"/>
            <ac:spMk id="33" creationId="{38E2EB3D-A9AB-FCD2-F873-A933D6E62F96}"/>
          </ac:spMkLst>
        </pc:spChg>
        <pc:spChg chg="del mod">
          <ac:chgData name="I See Maths ltd" userId="2b6a9906fb7c83c6" providerId="LiveId" clId="{90AAA508-78C2-4910-887F-398C291867F3}" dt="2023-12-22T15:24:31.224" v="1561" actId="478"/>
          <ac:spMkLst>
            <pc:docMk/>
            <pc:sldMk cId="3745466948" sldId="1730"/>
            <ac:spMk id="35" creationId="{4503BAF6-0FEF-44FE-8B38-4F098D1542C2}"/>
          </ac:spMkLst>
        </pc:spChg>
        <pc:spChg chg="del mod">
          <ac:chgData name="I See Maths ltd" userId="2b6a9906fb7c83c6" providerId="LiveId" clId="{90AAA508-78C2-4910-887F-398C291867F3}" dt="2023-12-22T15:26:44.218" v="1644" actId="478"/>
          <ac:spMkLst>
            <pc:docMk/>
            <pc:sldMk cId="3745466948" sldId="1730"/>
            <ac:spMk id="40" creationId="{85D0B84E-4DA4-7717-5F28-5CAB2FA92C5D}"/>
          </ac:spMkLst>
        </pc:spChg>
        <pc:spChg chg="del mod">
          <ac:chgData name="I See Maths ltd" userId="2b6a9906fb7c83c6" providerId="LiveId" clId="{90AAA508-78C2-4910-887F-398C291867F3}" dt="2023-12-22T15:26:44.218" v="1644" actId="478"/>
          <ac:spMkLst>
            <pc:docMk/>
            <pc:sldMk cId="3745466948" sldId="1730"/>
            <ac:spMk id="43" creationId="{996147DC-0C1B-2C52-9D74-B795AC92B56B}"/>
          </ac:spMkLst>
        </pc:spChg>
        <pc:spChg chg="del mod">
          <ac:chgData name="I See Maths ltd" userId="2b6a9906fb7c83c6" providerId="LiveId" clId="{90AAA508-78C2-4910-887F-398C291867F3}" dt="2023-12-22T15:26:44.218" v="1644" actId="478"/>
          <ac:spMkLst>
            <pc:docMk/>
            <pc:sldMk cId="3745466948" sldId="1730"/>
            <ac:spMk id="44" creationId="{1C4D5257-D763-AF78-6787-092479A5073F}"/>
          </ac:spMkLst>
        </pc:spChg>
        <pc:spChg chg="del">
          <ac:chgData name="I See Maths ltd" userId="2b6a9906fb7c83c6" providerId="LiveId" clId="{90AAA508-78C2-4910-887F-398C291867F3}" dt="2023-12-22T15:26:24.649" v="1640" actId="478"/>
          <ac:spMkLst>
            <pc:docMk/>
            <pc:sldMk cId="3745466948" sldId="1730"/>
            <ac:spMk id="45" creationId="{2CB7E684-BE5B-5485-1118-D2D2DB508FB4}"/>
          </ac:spMkLst>
        </pc:spChg>
        <pc:cxnChg chg="del">
          <ac:chgData name="I See Maths ltd" userId="2b6a9906fb7c83c6" providerId="LiveId" clId="{90AAA508-78C2-4910-887F-398C291867F3}" dt="2023-12-22T15:26:56.509" v="1646" actId="478"/>
          <ac:cxnSpMkLst>
            <pc:docMk/>
            <pc:sldMk cId="3745466948" sldId="1730"/>
            <ac:cxnSpMk id="24" creationId="{D60A882D-B900-0AFD-5FE4-CE551D5DDD06}"/>
          </ac:cxnSpMkLst>
        </pc:cxnChg>
        <pc:cxnChg chg="del mod">
          <ac:chgData name="I See Maths ltd" userId="2b6a9906fb7c83c6" providerId="LiveId" clId="{90AAA508-78C2-4910-887F-398C291867F3}" dt="2023-12-22T15:26:44.218" v="1644" actId="478"/>
          <ac:cxnSpMkLst>
            <pc:docMk/>
            <pc:sldMk cId="3745466948" sldId="1730"/>
            <ac:cxnSpMk id="39" creationId="{E8A98D8B-A95D-F91E-4AB1-9ED81B4DD269}"/>
          </ac:cxnSpMkLst>
        </pc:cxnChg>
      </pc:sldChg>
      <pc:sldChg chg="add">
        <pc:chgData name="I See Maths ltd" userId="2b6a9906fb7c83c6" providerId="LiveId" clId="{90AAA508-78C2-4910-887F-398C291867F3}" dt="2023-12-22T15:26:19.298" v="1639" actId="2890"/>
        <pc:sldMkLst>
          <pc:docMk/>
          <pc:sldMk cId="2031398928" sldId="1731"/>
        </pc:sldMkLst>
      </pc:sldChg>
      <pc:sldChg chg="add">
        <pc:chgData name="I See Maths ltd" userId="2b6a9906fb7c83c6" providerId="LiveId" clId="{90AAA508-78C2-4910-887F-398C291867F3}" dt="2023-12-22T15:26:28.850" v="1641" actId="2890"/>
        <pc:sldMkLst>
          <pc:docMk/>
          <pc:sldMk cId="3858803760" sldId="1732"/>
        </pc:sldMkLst>
      </pc:sldChg>
      <pc:sldChg chg="add">
        <pc:chgData name="I See Maths ltd" userId="2b6a9906fb7c83c6" providerId="LiveId" clId="{90AAA508-78C2-4910-887F-398C291867F3}" dt="2023-12-22T15:26:37.511" v="1643" actId="2890"/>
        <pc:sldMkLst>
          <pc:docMk/>
          <pc:sldMk cId="2502826331" sldId="1733"/>
        </pc:sldMkLst>
      </pc:sldChg>
      <pc:sldChg chg="add">
        <pc:chgData name="I See Maths ltd" userId="2b6a9906fb7c83c6" providerId="LiveId" clId="{90AAA508-78C2-4910-887F-398C291867F3}" dt="2023-12-22T15:26:51.725" v="1645" actId="2890"/>
        <pc:sldMkLst>
          <pc:docMk/>
          <pc:sldMk cId="1437506598" sldId="1734"/>
        </pc:sldMkLst>
      </pc:sldChg>
      <pc:sldChg chg="add">
        <pc:chgData name="I See Maths ltd" userId="2b6a9906fb7c83c6" providerId="LiveId" clId="{90AAA508-78C2-4910-887F-398C291867F3}" dt="2023-12-22T15:27:01.853" v="1647" actId="2890"/>
        <pc:sldMkLst>
          <pc:docMk/>
          <pc:sldMk cId="2889330027" sldId="1735"/>
        </pc:sldMkLst>
      </pc:sldChg>
      <pc:sldChg chg="add">
        <pc:chgData name="I See Maths ltd" userId="2b6a9906fb7c83c6" providerId="LiveId" clId="{90AAA508-78C2-4910-887F-398C291867F3}" dt="2023-12-22T15:30:23.110" v="1702" actId="2890"/>
        <pc:sldMkLst>
          <pc:docMk/>
          <pc:sldMk cId="628665235" sldId="1736"/>
        </pc:sldMkLst>
      </pc:sldChg>
      <pc:sldChg chg="addSp delSp modSp add del mod">
        <pc:chgData name="I See Maths ltd" userId="2b6a9906fb7c83c6" providerId="LiveId" clId="{90AAA508-78C2-4910-887F-398C291867F3}" dt="2023-12-22T16:16:20.192" v="1778" actId="47"/>
        <pc:sldMkLst>
          <pc:docMk/>
          <pc:sldMk cId="1415810014" sldId="1737"/>
        </pc:sldMkLst>
        <pc:spChg chg="add mod">
          <ac:chgData name="I See Maths ltd" userId="2b6a9906fb7c83c6" providerId="LiveId" clId="{90AAA508-78C2-4910-887F-398C291867F3}" dt="2023-12-22T15:31:36.410" v="1706"/>
          <ac:spMkLst>
            <pc:docMk/>
            <pc:sldMk cId="1415810014" sldId="1737"/>
            <ac:spMk id="2" creationId="{4D2216AD-1F3A-41FD-D454-F011DF3C49DD}"/>
          </ac:spMkLst>
        </pc:spChg>
        <pc:spChg chg="add mod">
          <ac:chgData name="I See Maths ltd" userId="2b6a9906fb7c83c6" providerId="LiveId" clId="{90AAA508-78C2-4910-887F-398C291867F3}" dt="2023-12-22T15:31:36.410" v="1706"/>
          <ac:spMkLst>
            <pc:docMk/>
            <pc:sldMk cId="1415810014" sldId="1737"/>
            <ac:spMk id="3" creationId="{D95EA519-1519-4C7D-02F4-A715074C3E8F}"/>
          </ac:spMkLst>
        </pc:spChg>
        <pc:spChg chg="add mod">
          <ac:chgData name="I See Maths ltd" userId="2b6a9906fb7c83c6" providerId="LiveId" clId="{90AAA508-78C2-4910-887F-398C291867F3}" dt="2023-12-22T15:31:36.410" v="1706"/>
          <ac:spMkLst>
            <pc:docMk/>
            <pc:sldMk cId="1415810014" sldId="1737"/>
            <ac:spMk id="4" creationId="{3A113FF8-A7F2-FF32-BD28-6940E8061C46}"/>
          </ac:spMkLst>
        </pc:spChg>
        <pc:spChg chg="del">
          <ac:chgData name="I See Maths ltd" userId="2b6a9906fb7c83c6" providerId="LiveId" clId="{90AAA508-78C2-4910-887F-398C291867F3}" dt="2023-12-22T15:31:35.100" v="1705" actId="478"/>
          <ac:spMkLst>
            <pc:docMk/>
            <pc:sldMk cId="1415810014" sldId="1737"/>
            <ac:spMk id="11" creationId="{5A05F8D7-EC55-24B5-DB8F-D19D9D36AE07}"/>
          </ac:spMkLst>
        </pc:spChg>
        <pc:spChg chg="del">
          <ac:chgData name="I See Maths ltd" userId="2b6a9906fb7c83c6" providerId="LiveId" clId="{90AAA508-78C2-4910-887F-398C291867F3}" dt="2023-12-22T15:31:35.100" v="1705" actId="478"/>
          <ac:spMkLst>
            <pc:docMk/>
            <pc:sldMk cId="1415810014" sldId="1737"/>
            <ac:spMk id="18" creationId="{30C96547-7B20-A790-F71F-50E65AD50EE6}"/>
          </ac:spMkLst>
        </pc:spChg>
        <pc:spChg chg="mod">
          <ac:chgData name="I See Maths ltd" userId="2b6a9906fb7c83c6" providerId="LiveId" clId="{90AAA508-78C2-4910-887F-398C291867F3}" dt="2023-12-22T15:31:40.754" v="1708" actId="6549"/>
          <ac:spMkLst>
            <pc:docMk/>
            <pc:sldMk cId="1415810014" sldId="1737"/>
            <ac:spMk id="21" creationId="{66C3C11C-1AF0-4134-B2B7-C8670802EB51}"/>
          </ac:spMkLst>
        </pc:spChg>
        <pc:spChg chg="del">
          <ac:chgData name="I See Maths ltd" userId="2b6a9906fb7c83c6" providerId="LiveId" clId="{90AAA508-78C2-4910-887F-398C291867F3}" dt="2023-12-22T15:31:35.100" v="1705" actId="478"/>
          <ac:spMkLst>
            <pc:docMk/>
            <pc:sldMk cId="1415810014" sldId="1737"/>
            <ac:spMk id="32" creationId="{C0749DD8-68D0-1958-A8C3-DB668D42D56F}"/>
          </ac:spMkLst>
        </pc:spChg>
        <pc:picChg chg="del">
          <ac:chgData name="I See Maths ltd" userId="2b6a9906fb7c83c6" providerId="LiveId" clId="{90AAA508-78C2-4910-887F-398C291867F3}" dt="2023-12-22T15:31:35.100" v="1705" actId="478"/>
          <ac:picMkLst>
            <pc:docMk/>
            <pc:sldMk cId="1415810014" sldId="1737"/>
            <ac:picMk id="36" creationId="{899CBF62-6F2C-4FB2-0F80-DA925DC6C9F9}"/>
          </ac:picMkLst>
        </pc:picChg>
        <pc:picChg chg="del">
          <ac:chgData name="I See Maths ltd" userId="2b6a9906fb7c83c6" providerId="LiveId" clId="{90AAA508-78C2-4910-887F-398C291867F3}" dt="2023-12-22T15:31:35.100" v="1705" actId="478"/>
          <ac:picMkLst>
            <pc:docMk/>
            <pc:sldMk cId="1415810014" sldId="1737"/>
            <ac:picMk id="38" creationId="{75481F10-6C0B-AF5B-9853-B85632E357D8}"/>
          </ac:picMkLst>
        </pc:picChg>
        <pc:cxnChg chg="add mod">
          <ac:chgData name="I See Maths ltd" userId="2b6a9906fb7c83c6" providerId="LiveId" clId="{90AAA508-78C2-4910-887F-398C291867F3}" dt="2023-12-22T15:31:36.410" v="1706"/>
          <ac:cxnSpMkLst>
            <pc:docMk/>
            <pc:sldMk cId="1415810014" sldId="1737"/>
            <ac:cxnSpMk id="5" creationId="{35512819-7A58-4DA5-1209-54A1C9431A79}"/>
          </ac:cxnSpMkLst>
        </pc:cxnChg>
        <pc:cxnChg chg="del">
          <ac:chgData name="I See Maths ltd" userId="2b6a9906fb7c83c6" providerId="LiveId" clId="{90AAA508-78C2-4910-887F-398C291867F3}" dt="2023-12-22T15:31:35.100" v="1705" actId="478"/>
          <ac:cxnSpMkLst>
            <pc:docMk/>
            <pc:sldMk cId="1415810014" sldId="1737"/>
            <ac:cxnSpMk id="28" creationId="{F3E7F34C-E794-8F61-DD49-A8A367118D9C}"/>
          </ac:cxnSpMkLst>
        </pc:cxnChg>
      </pc:sldChg>
      <pc:sldChg chg="addSp delSp modSp add mod">
        <pc:chgData name="I See Maths ltd" userId="2b6a9906fb7c83c6" providerId="LiveId" clId="{90AAA508-78C2-4910-887F-398C291867F3}" dt="2023-12-22T16:43:00.693" v="2381" actId="207"/>
        <pc:sldMkLst>
          <pc:docMk/>
          <pc:sldMk cId="201565814" sldId="1738"/>
        </pc:sldMkLst>
        <pc:spChg chg="mod">
          <ac:chgData name="I See Maths ltd" userId="2b6a9906fb7c83c6" providerId="LiveId" clId="{90AAA508-78C2-4910-887F-398C291867F3}" dt="2023-12-22T16:42:11.023" v="2380" actId="6549"/>
          <ac:spMkLst>
            <pc:docMk/>
            <pc:sldMk cId="201565814" sldId="1738"/>
            <ac:spMk id="2" creationId="{4D2216AD-1F3A-41FD-D454-F011DF3C49DD}"/>
          </ac:spMkLst>
        </pc:spChg>
        <pc:spChg chg="del">
          <ac:chgData name="I See Maths ltd" userId="2b6a9906fb7c83c6" providerId="LiveId" clId="{90AAA508-78C2-4910-887F-398C291867F3}" dt="2023-12-22T16:06:10.223" v="1710" actId="478"/>
          <ac:spMkLst>
            <pc:docMk/>
            <pc:sldMk cId="201565814" sldId="1738"/>
            <ac:spMk id="3" creationId="{D95EA519-1519-4C7D-02F4-A715074C3E8F}"/>
          </ac:spMkLst>
        </pc:spChg>
        <pc:spChg chg="del">
          <ac:chgData name="I See Maths ltd" userId="2b6a9906fb7c83c6" providerId="LiveId" clId="{90AAA508-78C2-4910-887F-398C291867F3}" dt="2023-12-22T16:06:16.291" v="1712" actId="478"/>
          <ac:spMkLst>
            <pc:docMk/>
            <pc:sldMk cId="201565814" sldId="1738"/>
            <ac:spMk id="4" creationId="{3A113FF8-A7F2-FF32-BD28-6940E8061C46}"/>
          </ac:spMkLst>
        </pc:spChg>
        <pc:spChg chg="add del mod">
          <ac:chgData name="I See Maths ltd" userId="2b6a9906fb7c83c6" providerId="LiveId" clId="{90AAA508-78C2-4910-887F-398C291867F3}" dt="2023-12-22T16:36:25.780" v="2272" actId="478"/>
          <ac:spMkLst>
            <pc:docMk/>
            <pc:sldMk cId="201565814" sldId="1738"/>
            <ac:spMk id="6" creationId="{CDBCCA7A-59AF-6C60-2169-A9E15315F665}"/>
          </ac:spMkLst>
        </pc:spChg>
        <pc:spChg chg="add del mod">
          <ac:chgData name="I See Maths ltd" userId="2b6a9906fb7c83c6" providerId="LiveId" clId="{90AAA508-78C2-4910-887F-398C291867F3}" dt="2023-12-22T16:41:00.159" v="2366" actId="478"/>
          <ac:spMkLst>
            <pc:docMk/>
            <pc:sldMk cId="201565814" sldId="1738"/>
            <ac:spMk id="7" creationId="{7B8EC0CF-6AA3-F60C-71CE-2DFE93B472F8}"/>
          </ac:spMkLst>
        </pc:spChg>
        <pc:spChg chg="add del mod">
          <ac:chgData name="I See Maths ltd" userId="2b6a9906fb7c83c6" providerId="LiveId" clId="{90AAA508-78C2-4910-887F-398C291867F3}" dt="2023-12-22T16:40:52.357" v="2363" actId="478"/>
          <ac:spMkLst>
            <pc:docMk/>
            <pc:sldMk cId="201565814" sldId="1738"/>
            <ac:spMk id="9" creationId="{4E46B515-C75B-AA7E-0B9D-FE0041552FCD}"/>
          </ac:spMkLst>
        </pc:spChg>
        <pc:spChg chg="add mod">
          <ac:chgData name="I See Maths ltd" userId="2b6a9906fb7c83c6" providerId="LiveId" clId="{90AAA508-78C2-4910-887F-398C291867F3}" dt="2023-12-22T16:43:00.693" v="2381" actId="207"/>
          <ac:spMkLst>
            <pc:docMk/>
            <pc:sldMk cId="201565814" sldId="1738"/>
            <ac:spMk id="11" creationId="{20100BB6-24D9-6FC0-8448-2402BD53E671}"/>
          </ac:spMkLst>
        </pc:spChg>
        <pc:spChg chg="add mod">
          <ac:chgData name="I See Maths ltd" userId="2b6a9906fb7c83c6" providerId="LiveId" clId="{90AAA508-78C2-4910-887F-398C291867F3}" dt="2023-12-22T16:40:49.050" v="2362"/>
          <ac:spMkLst>
            <pc:docMk/>
            <pc:sldMk cId="201565814" sldId="1738"/>
            <ac:spMk id="12" creationId="{639196F9-97FB-47AC-26C0-D2FD3302F5D1}"/>
          </ac:spMkLst>
        </pc:spChg>
        <pc:cxnChg chg="del">
          <ac:chgData name="I See Maths ltd" userId="2b6a9906fb7c83c6" providerId="LiveId" clId="{90AAA508-78C2-4910-887F-398C291867F3}" dt="2023-12-22T16:06:13.321" v="1711" actId="478"/>
          <ac:cxnSpMkLst>
            <pc:docMk/>
            <pc:sldMk cId="201565814" sldId="1738"/>
            <ac:cxnSpMk id="5" creationId="{35512819-7A58-4DA5-1209-54A1C9431A79}"/>
          </ac:cxnSpMkLst>
        </pc:cxnChg>
        <pc:cxnChg chg="add del mod">
          <ac:chgData name="I See Maths ltd" userId="2b6a9906fb7c83c6" providerId="LiveId" clId="{90AAA508-78C2-4910-887F-398C291867F3}" dt="2023-12-22T16:40:56.790" v="2365" actId="478"/>
          <ac:cxnSpMkLst>
            <pc:docMk/>
            <pc:sldMk cId="201565814" sldId="1738"/>
            <ac:cxnSpMk id="8" creationId="{5CC8D1C9-71B9-FD68-8E9A-E6856750A0B2}"/>
          </ac:cxnSpMkLst>
        </pc:cxnChg>
        <pc:cxnChg chg="add del mod">
          <ac:chgData name="I See Maths ltd" userId="2b6a9906fb7c83c6" providerId="LiveId" clId="{90AAA508-78C2-4910-887F-398C291867F3}" dt="2023-12-22T16:40:54.597" v="2364" actId="478"/>
          <ac:cxnSpMkLst>
            <pc:docMk/>
            <pc:sldMk cId="201565814" sldId="1738"/>
            <ac:cxnSpMk id="10" creationId="{7AFB04F7-228F-540B-B216-533B62295990}"/>
          </ac:cxnSpMkLst>
        </pc:cxnChg>
        <pc:cxnChg chg="add mod">
          <ac:chgData name="I See Maths ltd" userId="2b6a9906fb7c83c6" providerId="LiveId" clId="{90AAA508-78C2-4910-887F-398C291867F3}" dt="2023-12-22T16:40:49.050" v="2362"/>
          <ac:cxnSpMkLst>
            <pc:docMk/>
            <pc:sldMk cId="201565814" sldId="1738"/>
            <ac:cxnSpMk id="13" creationId="{434C72DD-FAA2-08AE-8845-7B32EA8764E8}"/>
          </ac:cxnSpMkLst>
        </pc:cxnChg>
      </pc:sldChg>
      <pc:sldChg chg="delSp add mod">
        <pc:chgData name="I See Maths ltd" userId="2b6a9906fb7c83c6" providerId="LiveId" clId="{90AAA508-78C2-4910-887F-398C291867F3}" dt="2023-12-22T16:16:45.253" v="1782" actId="478"/>
        <pc:sldMkLst>
          <pc:docMk/>
          <pc:sldMk cId="3278798587" sldId="1739"/>
        </pc:sldMkLst>
        <pc:spChg chg="del">
          <ac:chgData name="I See Maths ltd" userId="2b6a9906fb7c83c6" providerId="LiveId" clId="{90AAA508-78C2-4910-887F-398C291867F3}" dt="2023-12-22T16:16:37.861" v="1780" actId="478"/>
          <ac:spMkLst>
            <pc:docMk/>
            <pc:sldMk cId="3278798587" sldId="1739"/>
            <ac:spMk id="6" creationId="{CDBCCA7A-59AF-6C60-2169-A9E15315F665}"/>
          </ac:spMkLst>
        </pc:spChg>
        <pc:spChg chg="del">
          <ac:chgData name="I See Maths ltd" userId="2b6a9906fb7c83c6" providerId="LiveId" clId="{90AAA508-78C2-4910-887F-398C291867F3}" dt="2023-12-22T16:16:45.253" v="1782" actId="478"/>
          <ac:spMkLst>
            <pc:docMk/>
            <pc:sldMk cId="3278798587" sldId="1739"/>
            <ac:spMk id="7" creationId="{7B8EC0CF-6AA3-F60C-71CE-2DFE93B472F8}"/>
          </ac:spMkLst>
        </pc:spChg>
        <pc:cxnChg chg="del">
          <ac:chgData name="I See Maths ltd" userId="2b6a9906fb7c83c6" providerId="LiveId" clId="{90AAA508-78C2-4910-887F-398C291867F3}" dt="2023-12-22T16:16:40.252" v="1781" actId="478"/>
          <ac:cxnSpMkLst>
            <pc:docMk/>
            <pc:sldMk cId="3278798587" sldId="1739"/>
            <ac:cxnSpMk id="8" creationId="{5CC8D1C9-71B9-FD68-8E9A-E6856750A0B2}"/>
          </ac:cxnSpMkLst>
        </pc:cxnChg>
      </pc:sldChg>
      <pc:sldChg chg="addSp delSp modSp add mod">
        <pc:chgData name="I See Maths ltd" userId="2b6a9906fb7c83c6" providerId="LiveId" clId="{90AAA508-78C2-4910-887F-398C291867F3}" dt="2023-12-22T16:29:38.532" v="2179" actId="207"/>
        <pc:sldMkLst>
          <pc:docMk/>
          <pc:sldMk cId="2102403610" sldId="1740"/>
        </pc:sldMkLst>
        <pc:spChg chg="add mod">
          <ac:chgData name="I See Maths ltd" userId="2b6a9906fb7c83c6" providerId="LiveId" clId="{90AAA508-78C2-4910-887F-398C291867F3}" dt="2023-12-22T16:28:50.251" v="2172" actId="1038"/>
          <ac:spMkLst>
            <pc:docMk/>
            <pc:sldMk cId="2102403610" sldId="1740"/>
            <ac:spMk id="3" creationId="{69222DBF-9F90-1072-B3FF-6762869D4359}"/>
          </ac:spMkLst>
        </pc:spChg>
        <pc:spChg chg="add mod">
          <ac:chgData name="I See Maths ltd" userId="2b6a9906fb7c83c6" providerId="LiveId" clId="{90AAA508-78C2-4910-887F-398C291867F3}" dt="2023-12-22T16:28:50.251" v="2172" actId="1038"/>
          <ac:spMkLst>
            <pc:docMk/>
            <pc:sldMk cId="2102403610" sldId="1740"/>
            <ac:spMk id="4" creationId="{48BD4C51-E59F-81DE-7E54-8AE11EE920BD}"/>
          </ac:spMkLst>
        </pc:spChg>
        <pc:spChg chg="add mod">
          <ac:chgData name="I See Maths ltd" userId="2b6a9906fb7c83c6" providerId="LiveId" clId="{90AAA508-78C2-4910-887F-398C291867F3}" dt="2023-12-22T16:28:50.251" v="2172" actId="1038"/>
          <ac:spMkLst>
            <pc:docMk/>
            <pc:sldMk cId="2102403610" sldId="1740"/>
            <ac:spMk id="7" creationId="{21DB6435-237B-0337-4CB3-89C1BFA7B2CC}"/>
          </ac:spMkLst>
        </pc:spChg>
        <pc:spChg chg="add mod">
          <ac:chgData name="I See Maths ltd" userId="2b6a9906fb7c83c6" providerId="LiveId" clId="{90AAA508-78C2-4910-887F-398C291867F3}" dt="2023-12-22T16:28:50.251" v="2172" actId="1038"/>
          <ac:spMkLst>
            <pc:docMk/>
            <pc:sldMk cId="2102403610" sldId="1740"/>
            <ac:spMk id="9" creationId="{DDF355EF-22F2-4EAA-EFFE-C3743F8BF908}"/>
          </ac:spMkLst>
        </pc:spChg>
        <pc:spChg chg="add del mod">
          <ac:chgData name="I See Maths ltd" userId="2b6a9906fb7c83c6" providerId="LiveId" clId="{90AAA508-78C2-4910-887F-398C291867F3}" dt="2023-12-22T16:25:42.792" v="1947" actId="478"/>
          <ac:spMkLst>
            <pc:docMk/>
            <pc:sldMk cId="2102403610" sldId="1740"/>
            <ac:spMk id="10" creationId="{D042D2A7-5EA8-ED21-D210-6E9106C2EC08}"/>
          </ac:spMkLst>
        </pc:spChg>
        <pc:spChg chg="add del mod">
          <ac:chgData name="I See Maths ltd" userId="2b6a9906fb7c83c6" providerId="LiveId" clId="{90AAA508-78C2-4910-887F-398C291867F3}" dt="2023-12-22T16:25:42.792" v="1947" actId="478"/>
          <ac:spMkLst>
            <pc:docMk/>
            <pc:sldMk cId="2102403610" sldId="1740"/>
            <ac:spMk id="11" creationId="{5F53603B-7548-054A-B35B-7FA77CA051F9}"/>
          </ac:spMkLst>
        </pc:spChg>
        <pc:spChg chg="add del mod">
          <ac:chgData name="I See Maths ltd" userId="2b6a9906fb7c83c6" providerId="LiveId" clId="{90AAA508-78C2-4910-887F-398C291867F3}" dt="2023-12-22T16:25:42.792" v="1947" actId="478"/>
          <ac:spMkLst>
            <pc:docMk/>
            <pc:sldMk cId="2102403610" sldId="1740"/>
            <ac:spMk id="13" creationId="{133173B3-8426-FDF1-484D-FD3DA01A29A5}"/>
          </ac:spMkLst>
        </pc:spChg>
        <pc:spChg chg="add mod">
          <ac:chgData name="I See Maths ltd" userId="2b6a9906fb7c83c6" providerId="LiveId" clId="{90AAA508-78C2-4910-887F-398C291867F3}" dt="2023-12-22T16:28:50.251" v="2172" actId="1038"/>
          <ac:spMkLst>
            <pc:docMk/>
            <pc:sldMk cId="2102403610" sldId="1740"/>
            <ac:spMk id="15" creationId="{93D96B1B-EF0B-B24B-0082-C550E2073BD2}"/>
          </ac:spMkLst>
        </pc:spChg>
        <pc:spChg chg="add mod">
          <ac:chgData name="I See Maths ltd" userId="2b6a9906fb7c83c6" providerId="LiveId" clId="{90AAA508-78C2-4910-887F-398C291867F3}" dt="2023-12-22T16:28:50.251" v="2172" actId="1038"/>
          <ac:spMkLst>
            <pc:docMk/>
            <pc:sldMk cId="2102403610" sldId="1740"/>
            <ac:spMk id="16" creationId="{01F484D7-C5B9-591A-E3B2-A7C8AA5C39F5}"/>
          </ac:spMkLst>
        </pc:spChg>
        <pc:spChg chg="add mod">
          <ac:chgData name="I See Maths ltd" userId="2b6a9906fb7c83c6" providerId="LiveId" clId="{90AAA508-78C2-4910-887F-398C291867F3}" dt="2023-12-22T16:29:29.015" v="2177" actId="207"/>
          <ac:spMkLst>
            <pc:docMk/>
            <pc:sldMk cId="2102403610" sldId="1740"/>
            <ac:spMk id="19" creationId="{B0A5B4C8-030B-5AC3-9B7E-91A990066B41}"/>
          </ac:spMkLst>
        </pc:spChg>
        <pc:spChg chg="add mod">
          <ac:chgData name="I See Maths ltd" userId="2b6a9906fb7c83c6" providerId="LiveId" clId="{90AAA508-78C2-4910-887F-398C291867F3}" dt="2023-12-22T16:29:34.664" v="2178" actId="207"/>
          <ac:spMkLst>
            <pc:docMk/>
            <pc:sldMk cId="2102403610" sldId="1740"/>
            <ac:spMk id="22" creationId="{46AE77ED-2E37-E543-7852-4B04AFDBE293}"/>
          </ac:spMkLst>
        </pc:spChg>
        <pc:spChg chg="add mod">
          <ac:chgData name="I See Maths ltd" userId="2b6a9906fb7c83c6" providerId="LiveId" clId="{90AAA508-78C2-4910-887F-398C291867F3}" dt="2023-12-22T16:29:38.532" v="2179" actId="207"/>
          <ac:spMkLst>
            <pc:docMk/>
            <pc:sldMk cId="2102403610" sldId="1740"/>
            <ac:spMk id="25" creationId="{731C95BB-B7D7-F1B8-7BDB-867C716BF9E6}"/>
          </ac:spMkLst>
        </pc:spChg>
        <pc:spChg chg="add mod">
          <ac:chgData name="I See Maths ltd" userId="2b6a9906fb7c83c6" providerId="LiveId" clId="{90AAA508-78C2-4910-887F-398C291867F3}" dt="2023-12-22T16:29:03.647" v="2173" actId="207"/>
          <ac:spMkLst>
            <pc:docMk/>
            <pc:sldMk cId="2102403610" sldId="1740"/>
            <ac:spMk id="26" creationId="{9AE3D54E-D59F-7232-3586-664A88C58C13}"/>
          </ac:spMkLst>
        </pc:spChg>
        <pc:spChg chg="add mod">
          <ac:chgData name="I See Maths ltd" userId="2b6a9906fb7c83c6" providerId="LiveId" clId="{90AAA508-78C2-4910-887F-398C291867F3}" dt="2023-12-22T16:29:07.230" v="2174" actId="207"/>
          <ac:spMkLst>
            <pc:docMk/>
            <pc:sldMk cId="2102403610" sldId="1740"/>
            <ac:spMk id="27" creationId="{8E11B556-4547-4BF8-D345-FFB20BC73D9B}"/>
          </ac:spMkLst>
        </pc:spChg>
        <pc:cxnChg chg="add mod">
          <ac:chgData name="I See Maths ltd" userId="2b6a9906fb7c83c6" providerId="LiveId" clId="{90AAA508-78C2-4910-887F-398C291867F3}" dt="2023-12-22T16:28:50.251" v="2172" actId="1038"/>
          <ac:cxnSpMkLst>
            <pc:docMk/>
            <pc:sldMk cId="2102403610" sldId="1740"/>
            <ac:cxnSpMk id="5" creationId="{005321AC-7747-6084-450B-59CC02355E0E}"/>
          </ac:cxnSpMkLst>
        </pc:cxnChg>
        <pc:cxnChg chg="add del mod">
          <ac:chgData name="I See Maths ltd" userId="2b6a9906fb7c83c6" providerId="LiveId" clId="{90AAA508-78C2-4910-887F-398C291867F3}" dt="2023-12-22T16:20:46.207" v="1796" actId="478"/>
          <ac:cxnSpMkLst>
            <pc:docMk/>
            <pc:sldMk cId="2102403610" sldId="1740"/>
            <ac:cxnSpMk id="6" creationId="{5E8EA5A3-1902-581D-F096-B26AFE3DB50C}"/>
          </ac:cxnSpMkLst>
        </pc:cxnChg>
        <pc:cxnChg chg="add mod">
          <ac:chgData name="I See Maths ltd" userId="2b6a9906fb7c83c6" providerId="LiveId" clId="{90AAA508-78C2-4910-887F-398C291867F3}" dt="2023-12-22T16:28:50.251" v="2172" actId="1038"/>
          <ac:cxnSpMkLst>
            <pc:docMk/>
            <pc:sldMk cId="2102403610" sldId="1740"/>
            <ac:cxnSpMk id="8" creationId="{19B11643-8113-CD7E-550F-F0C5B3E1EF4F}"/>
          </ac:cxnSpMkLst>
        </pc:cxnChg>
        <pc:cxnChg chg="add del mod">
          <ac:chgData name="I See Maths ltd" userId="2b6a9906fb7c83c6" providerId="LiveId" clId="{90AAA508-78C2-4910-887F-398C291867F3}" dt="2023-12-22T16:25:42.792" v="1947" actId="478"/>
          <ac:cxnSpMkLst>
            <pc:docMk/>
            <pc:sldMk cId="2102403610" sldId="1740"/>
            <ac:cxnSpMk id="12" creationId="{442EF352-6048-5011-E204-3A4A83830323}"/>
          </ac:cxnSpMkLst>
        </pc:cxnChg>
        <pc:cxnChg chg="add mod">
          <ac:chgData name="I See Maths ltd" userId="2b6a9906fb7c83c6" providerId="LiveId" clId="{90AAA508-78C2-4910-887F-398C291867F3}" dt="2023-12-22T16:29:19.890" v="2176" actId="208"/>
          <ac:cxnSpMkLst>
            <pc:docMk/>
            <pc:sldMk cId="2102403610" sldId="1740"/>
            <ac:cxnSpMk id="24" creationId="{FE9A9104-5C66-ADED-3D79-5481087A09A9}"/>
          </ac:cxnSpMkLst>
        </pc:cxnChg>
        <pc:cxnChg chg="add mod">
          <ac:chgData name="I See Maths ltd" userId="2b6a9906fb7c83c6" providerId="LiveId" clId="{90AAA508-78C2-4910-887F-398C291867F3}" dt="2023-12-22T16:28:50.251" v="2172" actId="1038"/>
          <ac:cxnSpMkLst>
            <pc:docMk/>
            <pc:sldMk cId="2102403610" sldId="1740"/>
            <ac:cxnSpMk id="28" creationId="{C570387F-D6D1-FD94-53CE-75AC8FE0E452}"/>
          </ac:cxnSpMkLst>
        </pc:cxnChg>
      </pc:sldChg>
      <pc:sldChg chg="addSp delSp modSp add del mod">
        <pc:chgData name="I See Maths ltd" userId="2b6a9906fb7c83c6" providerId="LiveId" clId="{90AAA508-78C2-4910-887F-398C291867F3}" dt="2023-12-22T16:35:41.987" v="2268" actId="47"/>
        <pc:sldMkLst>
          <pc:docMk/>
          <pc:sldMk cId="596001542" sldId="1741"/>
        </pc:sldMkLst>
        <pc:spChg chg="mod">
          <ac:chgData name="I See Maths ltd" userId="2b6a9906fb7c83c6" providerId="LiveId" clId="{90AAA508-78C2-4910-887F-398C291867F3}" dt="2023-12-22T16:32:20.642" v="2238" actId="20577"/>
          <ac:spMkLst>
            <pc:docMk/>
            <pc:sldMk cId="596001542" sldId="1741"/>
            <ac:spMk id="3" creationId="{69222DBF-9F90-1072-B3FF-6762869D4359}"/>
          </ac:spMkLst>
        </pc:spChg>
        <pc:spChg chg="del">
          <ac:chgData name="I See Maths ltd" userId="2b6a9906fb7c83c6" providerId="LiveId" clId="{90AAA508-78C2-4910-887F-398C291867F3}" dt="2023-12-22T16:30:02.924" v="2181" actId="478"/>
          <ac:spMkLst>
            <pc:docMk/>
            <pc:sldMk cId="596001542" sldId="1741"/>
            <ac:spMk id="4" creationId="{48BD4C51-E59F-81DE-7E54-8AE11EE920BD}"/>
          </ac:spMkLst>
        </pc:spChg>
        <pc:spChg chg="add mod">
          <ac:chgData name="I See Maths ltd" userId="2b6a9906fb7c83c6" providerId="LiveId" clId="{90AAA508-78C2-4910-887F-398C291867F3}" dt="2023-12-22T16:34:00.153" v="2252" actId="1076"/>
          <ac:spMkLst>
            <pc:docMk/>
            <pc:sldMk cId="596001542" sldId="1741"/>
            <ac:spMk id="6" creationId="{BB165E14-97B0-DD15-1D7F-00DC117D3C73}"/>
          </ac:spMkLst>
        </pc:spChg>
        <pc:spChg chg="del">
          <ac:chgData name="I See Maths ltd" userId="2b6a9906fb7c83c6" providerId="LiveId" clId="{90AAA508-78C2-4910-887F-398C291867F3}" dt="2023-12-22T16:30:02.924" v="2181" actId="478"/>
          <ac:spMkLst>
            <pc:docMk/>
            <pc:sldMk cId="596001542" sldId="1741"/>
            <ac:spMk id="7" creationId="{21DB6435-237B-0337-4CB3-89C1BFA7B2CC}"/>
          </ac:spMkLst>
        </pc:spChg>
        <pc:spChg chg="del">
          <ac:chgData name="I See Maths ltd" userId="2b6a9906fb7c83c6" providerId="LiveId" clId="{90AAA508-78C2-4910-887F-398C291867F3}" dt="2023-12-22T16:30:02.924" v="2181" actId="478"/>
          <ac:spMkLst>
            <pc:docMk/>
            <pc:sldMk cId="596001542" sldId="1741"/>
            <ac:spMk id="9" creationId="{DDF355EF-22F2-4EAA-EFFE-C3743F8BF908}"/>
          </ac:spMkLst>
        </pc:spChg>
        <pc:spChg chg="add del mod">
          <ac:chgData name="I See Maths ltd" userId="2b6a9906fb7c83c6" providerId="LiveId" clId="{90AAA508-78C2-4910-887F-398C291867F3}" dt="2023-12-22T16:33:19.960" v="2242" actId="478"/>
          <ac:spMkLst>
            <pc:docMk/>
            <pc:sldMk cId="596001542" sldId="1741"/>
            <ac:spMk id="10" creationId="{1B6E333C-FFC1-174E-51AD-522000CC001B}"/>
          </ac:spMkLst>
        </pc:spChg>
        <pc:spChg chg="add mod">
          <ac:chgData name="I See Maths ltd" userId="2b6a9906fb7c83c6" providerId="LiveId" clId="{90AAA508-78C2-4910-887F-398C291867F3}" dt="2023-12-22T16:33:52.359" v="2251" actId="208"/>
          <ac:spMkLst>
            <pc:docMk/>
            <pc:sldMk cId="596001542" sldId="1741"/>
            <ac:spMk id="11" creationId="{2D123608-4EF7-E53D-81AE-604DD7D12457}"/>
          </ac:spMkLst>
        </pc:spChg>
        <pc:spChg chg="del">
          <ac:chgData name="I See Maths ltd" userId="2b6a9906fb7c83c6" providerId="LiveId" clId="{90AAA508-78C2-4910-887F-398C291867F3}" dt="2023-12-22T16:30:02.924" v="2181" actId="478"/>
          <ac:spMkLst>
            <pc:docMk/>
            <pc:sldMk cId="596001542" sldId="1741"/>
            <ac:spMk id="15" creationId="{93D96B1B-EF0B-B24B-0082-C550E2073BD2}"/>
          </ac:spMkLst>
        </pc:spChg>
        <pc:spChg chg="del">
          <ac:chgData name="I See Maths ltd" userId="2b6a9906fb7c83c6" providerId="LiveId" clId="{90AAA508-78C2-4910-887F-398C291867F3}" dt="2023-12-22T16:30:02.924" v="2181" actId="478"/>
          <ac:spMkLst>
            <pc:docMk/>
            <pc:sldMk cId="596001542" sldId="1741"/>
            <ac:spMk id="16" creationId="{01F484D7-C5B9-591A-E3B2-A7C8AA5C39F5}"/>
          </ac:spMkLst>
        </pc:spChg>
        <pc:cxnChg chg="del">
          <ac:chgData name="I See Maths ltd" userId="2b6a9906fb7c83c6" providerId="LiveId" clId="{90AAA508-78C2-4910-887F-398C291867F3}" dt="2023-12-22T16:31:03.038" v="2229" actId="478"/>
          <ac:cxnSpMkLst>
            <pc:docMk/>
            <pc:sldMk cId="596001542" sldId="1741"/>
            <ac:cxnSpMk id="5" creationId="{005321AC-7747-6084-450B-59CC02355E0E}"/>
          </ac:cxnSpMkLst>
        </pc:cxnChg>
        <pc:cxnChg chg="del">
          <ac:chgData name="I See Maths ltd" userId="2b6a9906fb7c83c6" providerId="LiveId" clId="{90AAA508-78C2-4910-887F-398C291867F3}" dt="2023-12-22T16:30:02.924" v="2181" actId="478"/>
          <ac:cxnSpMkLst>
            <pc:docMk/>
            <pc:sldMk cId="596001542" sldId="1741"/>
            <ac:cxnSpMk id="8" creationId="{19B11643-8113-CD7E-550F-F0C5B3E1EF4F}"/>
          </ac:cxnSpMkLst>
        </pc:cxnChg>
        <pc:cxnChg chg="del">
          <ac:chgData name="I See Maths ltd" userId="2b6a9906fb7c83c6" providerId="LiveId" clId="{90AAA508-78C2-4910-887F-398C291867F3}" dt="2023-12-22T16:31:05.248" v="2230" actId="478"/>
          <ac:cxnSpMkLst>
            <pc:docMk/>
            <pc:sldMk cId="596001542" sldId="1741"/>
            <ac:cxnSpMk id="28" creationId="{C570387F-D6D1-FD94-53CE-75AC8FE0E452}"/>
          </ac:cxnSpMkLst>
        </pc:cxnChg>
      </pc:sldChg>
      <pc:sldChg chg="delSp modSp add mod ord">
        <pc:chgData name="I See Maths ltd" userId="2b6a9906fb7c83c6" providerId="LiveId" clId="{90AAA508-78C2-4910-887F-398C291867F3}" dt="2023-12-22T16:35:17.595" v="2264" actId="478"/>
        <pc:sldMkLst>
          <pc:docMk/>
          <pc:sldMk cId="2116070961" sldId="1742"/>
        </pc:sldMkLst>
        <pc:spChg chg="del">
          <ac:chgData name="I See Maths ltd" userId="2b6a9906fb7c83c6" providerId="LiveId" clId="{90AAA508-78C2-4910-887F-398C291867F3}" dt="2023-12-22T16:35:17.595" v="2264" actId="478"/>
          <ac:spMkLst>
            <pc:docMk/>
            <pc:sldMk cId="2116070961" sldId="1742"/>
            <ac:spMk id="3" creationId="{69222DBF-9F90-1072-B3FF-6762869D4359}"/>
          </ac:spMkLst>
        </pc:spChg>
        <pc:spChg chg="del">
          <ac:chgData name="I See Maths ltd" userId="2b6a9906fb7c83c6" providerId="LiveId" clId="{90AAA508-78C2-4910-887F-398C291867F3}" dt="2023-12-22T16:35:15.470" v="2263" actId="478"/>
          <ac:spMkLst>
            <pc:docMk/>
            <pc:sldMk cId="2116070961" sldId="1742"/>
            <ac:spMk id="6" creationId="{BB165E14-97B0-DD15-1D7F-00DC117D3C73}"/>
          </ac:spMkLst>
        </pc:spChg>
        <pc:spChg chg="del">
          <ac:chgData name="I See Maths ltd" userId="2b6a9906fb7c83c6" providerId="LiveId" clId="{90AAA508-78C2-4910-887F-398C291867F3}" dt="2023-12-22T16:35:15.470" v="2263" actId="478"/>
          <ac:spMkLst>
            <pc:docMk/>
            <pc:sldMk cId="2116070961" sldId="1742"/>
            <ac:spMk id="11" creationId="{2D123608-4EF7-E53D-81AE-604DD7D12457}"/>
          </ac:spMkLst>
        </pc:spChg>
        <pc:spChg chg="mod">
          <ac:chgData name="I See Maths ltd" userId="2b6a9906fb7c83c6" providerId="LiveId" clId="{90AAA508-78C2-4910-887F-398C291867F3}" dt="2023-12-22T16:34:32.966" v="2256" actId="6549"/>
          <ac:spMkLst>
            <pc:docMk/>
            <pc:sldMk cId="2116070961" sldId="1742"/>
            <ac:spMk id="25" creationId="{731C95BB-B7D7-F1B8-7BDB-867C716BF9E6}"/>
          </ac:spMkLst>
        </pc:spChg>
      </pc:sldChg>
      <pc:sldChg chg="delSp add mod">
        <pc:chgData name="I See Maths ltd" userId="2b6a9906fb7c83c6" providerId="LiveId" clId="{90AAA508-78C2-4910-887F-398C291867F3}" dt="2023-12-22T16:34:50.146" v="2261" actId="478"/>
        <pc:sldMkLst>
          <pc:docMk/>
          <pc:sldMk cId="2874899520" sldId="1743"/>
        </pc:sldMkLst>
        <pc:spChg chg="del">
          <ac:chgData name="I See Maths ltd" userId="2b6a9906fb7c83c6" providerId="LiveId" clId="{90AAA508-78C2-4910-887F-398C291867F3}" dt="2023-12-22T16:34:50.146" v="2261" actId="478"/>
          <ac:spMkLst>
            <pc:docMk/>
            <pc:sldMk cId="2874899520" sldId="1743"/>
            <ac:spMk id="3" creationId="{69222DBF-9F90-1072-B3FF-6762869D4359}"/>
          </ac:spMkLst>
        </pc:spChg>
        <pc:spChg chg="del">
          <ac:chgData name="I See Maths ltd" userId="2b6a9906fb7c83c6" providerId="LiveId" clId="{90AAA508-78C2-4910-887F-398C291867F3}" dt="2023-12-22T16:34:47.680" v="2260" actId="478"/>
          <ac:spMkLst>
            <pc:docMk/>
            <pc:sldMk cId="2874899520" sldId="1743"/>
            <ac:spMk id="6" creationId="{BB165E14-97B0-DD15-1D7F-00DC117D3C73}"/>
          </ac:spMkLst>
        </pc:spChg>
      </pc:sldChg>
      <pc:sldChg chg="add">
        <pc:chgData name="I See Maths ltd" userId="2b6a9906fb7c83c6" providerId="LiveId" clId="{90AAA508-78C2-4910-887F-398C291867F3}" dt="2023-12-22T16:35:06.832" v="2262" actId="2890"/>
        <pc:sldMkLst>
          <pc:docMk/>
          <pc:sldMk cId="100315128" sldId="1744"/>
        </pc:sldMkLst>
      </pc:sldChg>
      <pc:sldChg chg="delSp add mod">
        <pc:chgData name="I See Maths ltd" userId="2b6a9906fb7c83c6" providerId="LiveId" clId="{90AAA508-78C2-4910-887F-398C291867F3}" dt="2023-12-22T16:35:30.889" v="2267" actId="478"/>
        <pc:sldMkLst>
          <pc:docMk/>
          <pc:sldMk cId="3388738273" sldId="1745"/>
        </pc:sldMkLst>
        <pc:spChg chg="del">
          <ac:chgData name="I See Maths ltd" userId="2b6a9906fb7c83c6" providerId="LiveId" clId="{90AAA508-78C2-4910-887F-398C291867F3}" dt="2023-12-22T16:35:30.889" v="2267" actId="478"/>
          <ac:spMkLst>
            <pc:docMk/>
            <pc:sldMk cId="3388738273" sldId="1745"/>
            <ac:spMk id="3" creationId="{69222DBF-9F90-1072-B3FF-6762869D4359}"/>
          </ac:spMkLst>
        </pc:spChg>
        <pc:spChg chg="del">
          <ac:chgData name="I See Maths ltd" userId="2b6a9906fb7c83c6" providerId="LiveId" clId="{90AAA508-78C2-4910-887F-398C291867F3}" dt="2023-12-22T16:35:26.434" v="2266" actId="478"/>
          <ac:spMkLst>
            <pc:docMk/>
            <pc:sldMk cId="3388738273" sldId="1745"/>
            <ac:spMk id="4" creationId="{48BD4C51-E59F-81DE-7E54-8AE11EE920BD}"/>
          </ac:spMkLst>
        </pc:spChg>
        <pc:spChg chg="del">
          <ac:chgData name="I See Maths ltd" userId="2b6a9906fb7c83c6" providerId="LiveId" clId="{90AAA508-78C2-4910-887F-398C291867F3}" dt="2023-12-22T16:35:26.434" v="2266" actId="478"/>
          <ac:spMkLst>
            <pc:docMk/>
            <pc:sldMk cId="3388738273" sldId="1745"/>
            <ac:spMk id="7" creationId="{21DB6435-237B-0337-4CB3-89C1BFA7B2CC}"/>
          </ac:spMkLst>
        </pc:spChg>
        <pc:spChg chg="del">
          <ac:chgData name="I See Maths ltd" userId="2b6a9906fb7c83c6" providerId="LiveId" clId="{90AAA508-78C2-4910-887F-398C291867F3}" dt="2023-12-22T16:35:26.434" v="2266" actId="478"/>
          <ac:spMkLst>
            <pc:docMk/>
            <pc:sldMk cId="3388738273" sldId="1745"/>
            <ac:spMk id="9" creationId="{DDF355EF-22F2-4EAA-EFFE-C3743F8BF908}"/>
          </ac:spMkLst>
        </pc:spChg>
        <pc:spChg chg="del">
          <ac:chgData name="I See Maths ltd" userId="2b6a9906fb7c83c6" providerId="LiveId" clId="{90AAA508-78C2-4910-887F-398C291867F3}" dt="2023-12-22T16:35:26.434" v="2266" actId="478"/>
          <ac:spMkLst>
            <pc:docMk/>
            <pc:sldMk cId="3388738273" sldId="1745"/>
            <ac:spMk id="15" creationId="{93D96B1B-EF0B-B24B-0082-C550E2073BD2}"/>
          </ac:spMkLst>
        </pc:spChg>
        <pc:spChg chg="del">
          <ac:chgData name="I See Maths ltd" userId="2b6a9906fb7c83c6" providerId="LiveId" clId="{90AAA508-78C2-4910-887F-398C291867F3}" dt="2023-12-22T16:35:26.434" v="2266" actId="478"/>
          <ac:spMkLst>
            <pc:docMk/>
            <pc:sldMk cId="3388738273" sldId="1745"/>
            <ac:spMk id="16" creationId="{01F484D7-C5B9-591A-E3B2-A7C8AA5C39F5}"/>
          </ac:spMkLst>
        </pc:spChg>
        <pc:cxnChg chg="del">
          <ac:chgData name="I See Maths ltd" userId="2b6a9906fb7c83c6" providerId="LiveId" clId="{90AAA508-78C2-4910-887F-398C291867F3}" dt="2023-12-22T16:35:30.889" v="2267" actId="478"/>
          <ac:cxnSpMkLst>
            <pc:docMk/>
            <pc:sldMk cId="3388738273" sldId="1745"/>
            <ac:cxnSpMk id="5" creationId="{005321AC-7747-6084-450B-59CC02355E0E}"/>
          </ac:cxnSpMkLst>
        </pc:cxnChg>
        <pc:cxnChg chg="del">
          <ac:chgData name="I See Maths ltd" userId="2b6a9906fb7c83c6" providerId="LiveId" clId="{90AAA508-78C2-4910-887F-398C291867F3}" dt="2023-12-22T16:35:26.434" v="2266" actId="478"/>
          <ac:cxnSpMkLst>
            <pc:docMk/>
            <pc:sldMk cId="3388738273" sldId="1745"/>
            <ac:cxnSpMk id="8" creationId="{19B11643-8113-CD7E-550F-F0C5B3E1EF4F}"/>
          </ac:cxnSpMkLst>
        </pc:cxnChg>
        <pc:cxnChg chg="del">
          <ac:chgData name="I See Maths ltd" userId="2b6a9906fb7c83c6" providerId="LiveId" clId="{90AAA508-78C2-4910-887F-398C291867F3}" dt="2023-12-22T16:35:30.889" v="2267" actId="478"/>
          <ac:cxnSpMkLst>
            <pc:docMk/>
            <pc:sldMk cId="3388738273" sldId="1745"/>
            <ac:cxnSpMk id="28" creationId="{C570387F-D6D1-FD94-53CE-75AC8FE0E452}"/>
          </ac:cxnSpMkLst>
        </pc:cxnChg>
      </pc:sldChg>
      <pc:sldChg chg="add">
        <pc:chgData name="I See Maths ltd" userId="2b6a9906fb7c83c6" providerId="LiveId" clId="{90AAA508-78C2-4910-887F-398C291867F3}" dt="2023-12-22T16:36:05.801" v="2269" actId="2890"/>
        <pc:sldMkLst>
          <pc:docMk/>
          <pc:sldMk cId="161056053" sldId="1746"/>
        </pc:sldMkLst>
      </pc:sldChg>
      <pc:sldChg chg="addSp delSp modSp add del mod">
        <pc:chgData name="I See Maths ltd" userId="2b6a9906fb7c83c6" providerId="LiveId" clId="{90AAA508-78C2-4910-887F-398C291867F3}" dt="2023-12-22T16:48:54.660" v="2486" actId="47"/>
        <pc:sldMkLst>
          <pc:docMk/>
          <pc:sldMk cId="1897296023" sldId="1747"/>
        </pc:sldMkLst>
        <pc:spChg chg="mod">
          <ac:chgData name="I See Maths ltd" userId="2b6a9906fb7c83c6" providerId="LiveId" clId="{90AAA508-78C2-4910-887F-398C291867F3}" dt="2023-12-22T16:43:12.651" v="2389" actId="6549"/>
          <ac:spMkLst>
            <pc:docMk/>
            <pc:sldMk cId="1897296023" sldId="1747"/>
            <ac:spMk id="2" creationId="{4D2216AD-1F3A-41FD-D454-F011DF3C49DD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3" creationId="{5F2E71F1-716C-63C7-B5B2-2DEB5EE7E494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4" creationId="{1E4537A8-ADD6-B7A9-DB74-9E1D4F240555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5" creationId="{10F7E22C-CAD9-B847-0F13-9E305F90F52A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6" creationId="{716D2656-21D7-9030-D172-6689AAD19E39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7" creationId="{61AFCA5A-E498-5E81-F001-EF9C1B54C7B0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8" creationId="{EDE3C04E-EF7F-A55D-6147-906B9094E341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9" creationId="{4F8B74B4-7F69-77B9-48AF-9D9F439BC753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10" creationId="{E9BD03DC-FF33-6B45-DCBE-2BD501B36678}"/>
          </ac:spMkLst>
        </pc:spChg>
        <pc:spChg chg="del">
          <ac:chgData name="I See Maths ltd" userId="2b6a9906fb7c83c6" providerId="LiveId" clId="{90AAA508-78C2-4910-887F-398C291867F3}" dt="2023-12-22T16:41:20.757" v="2369" actId="478"/>
          <ac:spMkLst>
            <pc:docMk/>
            <pc:sldMk cId="1897296023" sldId="1747"/>
            <ac:spMk id="11" creationId="{20100BB6-24D9-6FC0-8448-2402BD53E671}"/>
          </ac:spMkLst>
        </pc:spChg>
        <pc:spChg chg="del">
          <ac:chgData name="I See Maths ltd" userId="2b6a9906fb7c83c6" providerId="LiveId" clId="{90AAA508-78C2-4910-887F-398C291867F3}" dt="2023-12-22T16:41:25.602" v="2371" actId="478"/>
          <ac:spMkLst>
            <pc:docMk/>
            <pc:sldMk cId="1897296023" sldId="1747"/>
            <ac:spMk id="12" creationId="{639196F9-97FB-47AC-26C0-D2FD3302F5D1}"/>
          </ac:spMkLst>
        </pc:spChg>
        <pc:spChg chg="add del mod">
          <ac:chgData name="I See Maths ltd" userId="2b6a9906fb7c83c6" providerId="LiveId" clId="{90AAA508-78C2-4910-887F-398C291867F3}" dt="2023-12-22T16:44:40.801" v="2412" actId="478"/>
          <ac:spMkLst>
            <pc:docMk/>
            <pc:sldMk cId="1897296023" sldId="1747"/>
            <ac:spMk id="14" creationId="{D4508862-4983-3F87-9960-D81E67997F4E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16" creationId="{96BF4F9B-E731-CA1A-DF43-80C6E1ECCE48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18" creationId="{9E46B4AB-F667-62DF-5D25-D2520AD68610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19" creationId="{904AC815-6A99-155F-84E5-EAF621CA32D7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22" creationId="{6E9909F1-CD79-5633-040F-0355557C4015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24" creationId="{31DBF4EC-82BE-F23E-C607-8F2BDF365FDE}"/>
          </ac:spMkLst>
        </pc:spChg>
        <pc:spChg chg="add del mod">
          <ac:chgData name="I See Maths ltd" userId="2b6a9906fb7c83c6" providerId="LiveId" clId="{90AAA508-78C2-4910-887F-398C291867F3}" dt="2023-12-22T16:43:35.782" v="2392" actId="478"/>
          <ac:spMkLst>
            <pc:docMk/>
            <pc:sldMk cId="1897296023" sldId="1747"/>
            <ac:spMk id="25" creationId="{A765ACC7-38E8-CEDB-D75B-6554D5602854}"/>
          </ac:spMkLst>
        </pc:spChg>
        <pc:spChg chg="add del mod">
          <ac:chgData name="I See Maths ltd" userId="2b6a9906fb7c83c6" providerId="LiveId" clId="{90AAA508-78C2-4910-887F-398C291867F3}" dt="2023-12-22T16:43:35.782" v="2392" actId="478"/>
          <ac:spMkLst>
            <pc:docMk/>
            <pc:sldMk cId="1897296023" sldId="1747"/>
            <ac:spMk id="26" creationId="{A43AF9B7-F7FD-7FE1-A43A-A46C1A055880}"/>
          </ac:spMkLst>
        </pc:spChg>
        <pc:cxnChg chg="del">
          <ac:chgData name="I See Maths ltd" userId="2b6a9906fb7c83c6" providerId="LiveId" clId="{90AAA508-78C2-4910-887F-398C291867F3}" dt="2023-12-22T16:41:23.417" v="2370" actId="478"/>
          <ac:cxnSpMkLst>
            <pc:docMk/>
            <pc:sldMk cId="1897296023" sldId="1747"/>
            <ac:cxnSpMk id="13" creationId="{434C72DD-FAA2-08AE-8845-7B32EA8764E8}"/>
          </ac:cxnSpMkLst>
        </pc:cxnChg>
        <pc:cxnChg chg="add mod">
          <ac:chgData name="I See Maths ltd" userId="2b6a9906fb7c83c6" providerId="LiveId" clId="{90AAA508-78C2-4910-887F-398C291867F3}" dt="2023-12-22T16:46:49.721" v="2448" actId="1076"/>
          <ac:cxnSpMkLst>
            <pc:docMk/>
            <pc:sldMk cId="1897296023" sldId="1747"/>
            <ac:cxnSpMk id="15" creationId="{B7F4DFA5-67CE-52C2-001F-826D24BF9738}"/>
          </ac:cxnSpMkLst>
        </pc:cxnChg>
      </pc:sldChg>
      <pc:sldChg chg="add del">
        <pc:chgData name="I See Maths ltd" userId="2b6a9906fb7c83c6" providerId="LiveId" clId="{90AAA508-78C2-4910-887F-398C291867F3}" dt="2023-12-22T16:41:08.725" v="2367" actId="47"/>
        <pc:sldMkLst>
          <pc:docMk/>
          <pc:sldMk cId="3176778748" sldId="1747"/>
        </pc:sldMkLst>
      </pc:sldChg>
      <pc:sldChg chg="addSp delSp modSp add mod">
        <pc:chgData name="I See Maths ltd" userId="2b6a9906fb7c83c6" providerId="LiveId" clId="{90AAA508-78C2-4910-887F-398C291867F3}" dt="2023-12-22T16:48:47.853" v="2485" actId="478"/>
        <pc:sldMkLst>
          <pc:docMk/>
          <pc:sldMk cId="3609542839" sldId="1748"/>
        </pc:sldMkLst>
        <pc:spChg chg="del mod">
          <ac:chgData name="I See Maths ltd" userId="2b6a9906fb7c83c6" providerId="LiveId" clId="{90AAA508-78C2-4910-887F-398C291867F3}" dt="2023-12-22T16:48:36.079" v="2482" actId="478"/>
          <ac:spMkLst>
            <pc:docMk/>
            <pc:sldMk cId="3609542839" sldId="1748"/>
            <ac:spMk id="3" creationId="{5F2E71F1-716C-63C7-B5B2-2DEB5EE7E494}"/>
          </ac:spMkLst>
        </pc:spChg>
        <pc:spChg chg="del mod">
          <ac:chgData name="I See Maths ltd" userId="2b6a9906fb7c83c6" providerId="LiveId" clId="{90AAA508-78C2-4910-887F-398C291867F3}" dt="2023-12-22T16:48:47.853" v="2485" actId="478"/>
          <ac:spMkLst>
            <pc:docMk/>
            <pc:sldMk cId="3609542839" sldId="1748"/>
            <ac:spMk id="4" creationId="{1E4537A8-ADD6-B7A9-DB74-9E1D4F240555}"/>
          </ac:spMkLst>
        </pc:spChg>
        <pc:spChg chg="del mod">
          <ac:chgData name="I See Maths ltd" userId="2b6a9906fb7c83c6" providerId="LiveId" clId="{90AAA508-78C2-4910-887F-398C291867F3}" dt="2023-12-22T16:48:47.853" v="2485" actId="478"/>
          <ac:spMkLst>
            <pc:docMk/>
            <pc:sldMk cId="3609542839" sldId="1748"/>
            <ac:spMk id="5" creationId="{10F7E22C-CAD9-B847-0F13-9E305F90F52A}"/>
          </ac:spMkLst>
        </pc:spChg>
        <pc:spChg chg="del mod">
          <ac:chgData name="I See Maths ltd" userId="2b6a9906fb7c83c6" providerId="LiveId" clId="{90AAA508-78C2-4910-887F-398C291867F3}" dt="2023-12-22T16:48:36.079" v="2482" actId="478"/>
          <ac:spMkLst>
            <pc:docMk/>
            <pc:sldMk cId="3609542839" sldId="1748"/>
            <ac:spMk id="6" creationId="{716D2656-21D7-9030-D172-6689AAD19E39}"/>
          </ac:spMkLst>
        </pc:spChg>
        <pc:spChg chg="del mod">
          <ac:chgData name="I See Maths ltd" userId="2b6a9906fb7c83c6" providerId="LiveId" clId="{90AAA508-78C2-4910-887F-398C291867F3}" dt="2023-12-22T16:48:47.853" v="2485" actId="478"/>
          <ac:spMkLst>
            <pc:docMk/>
            <pc:sldMk cId="3609542839" sldId="1748"/>
            <ac:spMk id="7" creationId="{61AFCA5A-E498-5E81-F001-EF9C1B54C7B0}"/>
          </ac:spMkLst>
        </pc:spChg>
        <pc:spChg chg="del mod">
          <ac:chgData name="I See Maths ltd" userId="2b6a9906fb7c83c6" providerId="LiveId" clId="{90AAA508-78C2-4910-887F-398C291867F3}" dt="2023-12-22T16:48:36.079" v="2482" actId="478"/>
          <ac:spMkLst>
            <pc:docMk/>
            <pc:sldMk cId="3609542839" sldId="1748"/>
            <ac:spMk id="8" creationId="{EDE3C04E-EF7F-A55D-6147-906B9094E341}"/>
          </ac:spMkLst>
        </pc:spChg>
        <pc:spChg chg="del mod">
          <ac:chgData name="I See Maths ltd" userId="2b6a9906fb7c83c6" providerId="LiveId" clId="{90AAA508-78C2-4910-887F-398C291867F3}" dt="2023-12-22T16:48:47.853" v="2485" actId="478"/>
          <ac:spMkLst>
            <pc:docMk/>
            <pc:sldMk cId="3609542839" sldId="1748"/>
            <ac:spMk id="9" creationId="{4F8B74B4-7F69-77B9-48AF-9D9F439BC753}"/>
          </ac:spMkLst>
        </pc:spChg>
        <pc:spChg chg="del mod">
          <ac:chgData name="I See Maths ltd" userId="2b6a9906fb7c83c6" providerId="LiveId" clId="{90AAA508-78C2-4910-887F-398C291867F3}" dt="2023-12-22T16:48:47.853" v="2485" actId="478"/>
          <ac:spMkLst>
            <pc:docMk/>
            <pc:sldMk cId="3609542839" sldId="1748"/>
            <ac:spMk id="10" creationId="{E9BD03DC-FF33-6B45-DCBE-2BD501B36678}"/>
          </ac:spMkLst>
        </pc:spChg>
        <pc:spChg chg="add del mod">
          <ac:chgData name="I See Maths ltd" userId="2b6a9906fb7c83c6" providerId="LiveId" clId="{90AAA508-78C2-4910-887F-398C291867F3}" dt="2023-12-22T16:48:24.609" v="2480" actId="478"/>
          <ac:spMkLst>
            <pc:docMk/>
            <pc:sldMk cId="3609542839" sldId="1748"/>
            <ac:spMk id="11" creationId="{33B12C50-95E5-2859-918B-DDB66C90BFB8}"/>
          </ac:spMkLst>
        </pc:spChg>
        <pc:spChg chg="del mod">
          <ac:chgData name="I See Maths ltd" userId="2b6a9906fb7c83c6" providerId="LiveId" clId="{90AAA508-78C2-4910-887F-398C291867F3}" dt="2023-12-22T16:48:38.307" v="2483" actId="478"/>
          <ac:spMkLst>
            <pc:docMk/>
            <pc:sldMk cId="3609542839" sldId="1748"/>
            <ac:spMk id="16" creationId="{96BF4F9B-E731-CA1A-DF43-80C6E1ECCE48}"/>
          </ac:spMkLst>
        </pc:spChg>
        <pc:spChg chg="del mod">
          <ac:chgData name="I See Maths ltd" userId="2b6a9906fb7c83c6" providerId="LiveId" clId="{90AAA508-78C2-4910-887F-398C291867F3}" dt="2023-12-22T16:48:36.079" v="2482" actId="478"/>
          <ac:spMkLst>
            <pc:docMk/>
            <pc:sldMk cId="3609542839" sldId="1748"/>
            <ac:spMk id="18" creationId="{9E46B4AB-F667-62DF-5D25-D2520AD68610}"/>
          </ac:spMkLst>
        </pc:spChg>
        <pc:spChg chg="del mod">
          <ac:chgData name="I See Maths ltd" userId="2b6a9906fb7c83c6" providerId="LiveId" clId="{90AAA508-78C2-4910-887F-398C291867F3}" dt="2023-12-22T16:48:36.079" v="2482" actId="478"/>
          <ac:spMkLst>
            <pc:docMk/>
            <pc:sldMk cId="3609542839" sldId="1748"/>
            <ac:spMk id="19" creationId="{904AC815-6A99-155F-84E5-EAF621CA32D7}"/>
          </ac:spMkLst>
        </pc:spChg>
        <pc:spChg chg="del mod">
          <ac:chgData name="I See Maths ltd" userId="2b6a9906fb7c83c6" providerId="LiveId" clId="{90AAA508-78C2-4910-887F-398C291867F3}" dt="2023-12-22T16:48:36.079" v="2482" actId="478"/>
          <ac:spMkLst>
            <pc:docMk/>
            <pc:sldMk cId="3609542839" sldId="1748"/>
            <ac:spMk id="22" creationId="{6E9909F1-CD79-5633-040F-0355557C4015}"/>
          </ac:spMkLst>
        </pc:spChg>
        <pc:spChg chg="del mod">
          <ac:chgData name="I See Maths ltd" userId="2b6a9906fb7c83c6" providerId="LiveId" clId="{90AAA508-78C2-4910-887F-398C291867F3}" dt="2023-12-22T16:48:36.079" v="2482" actId="478"/>
          <ac:spMkLst>
            <pc:docMk/>
            <pc:sldMk cId="3609542839" sldId="1748"/>
            <ac:spMk id="24" creationId="{31DBF4EC-82BE-F23E-C607-8F2BDF365FDE}"/>
          </ac:spMkLst>
        </pc:spChg>
        <pc:cxnChg chg="del mod">
          <ac:chgData name="I See Maths ltd" userId="2b6a9906fb7c83c6" providerId="LiveId" clId="{90AAA508-78C2-4910-887F-398C291867F3}" dt="2023-12-22T16:48:36.079" v="2482" actId="478"/>
          <ac:cxnSpMkLst>
            <pc:docMk/>
            <pc:sldMk cId="3609542839" sldId="1748"/>
            <ac:cxnSpMk id="15" creationId="{B7F4DFA5-67CE-52C2-001F-826D24BF9738}"/>
          </ac:cxnSpMkLst>
        </pc:cxnChg>
      </pc:sldChg>
      <pc:sldChg chg="addSp delSp modSp add mod">
        <pc:chgData name="I See Maths ltd" userId="2b6a9906fb7c83c6" providerId="LiveId" clId="{90AAA508-78C2-4910-887F-398C291867F3}" dt="2023-12-22T17:33:46.205" v="2515"/>
        <pc:sldMkLst>
          <pc:docMk/>
          <pc:sldMk cId="2109524969" sldId="1749"/>
        </pc:sldMkLst>
        <pc:spChg chg="del">
          <ac:chgData name="I See Maths ltd" userId="2b6a9906fb7c83c6" providerId="LiveId" clId="{90AAA508-78C2-4910-887F-398C291867F3}" dt="2023-12-22T17:33:45.405" v="2514" actId="478"/>
          <ac:spMkLst>
            <pc:docMk/>
            <pc:sldMk cId="2109524969" sldId="1749"/>
            <ac:spMk id="3" creationId="{5F2E71F1-716C-63C7-B5B2-2DEB5EE7E494}"/>
          </ac:spMkLst>
        </pc:spChg>
        <pc:spChg chg="del">
          <ac:chgData name="I See Maths ltd" userId="2b6a9906fb7c83c6" providerId="LiveId" clId="{90AAA508-78C2-4910-887F-398C291867F3}" dt="2023-12-22T17:33:45.405" v="2514" actId="478"/>
          <ac:spMkLst>
            <pc:docMk/>
            <pc:sldMk cId="2109524969" sldId="1749"/>
            <ac:spMk id="4" creationId="{1E4537A8-ADD6-B7A9-DB74-9E1D4F240555}"/>
          </ac:spMkLst>
        </pc:spChg>
        <pc:spChg chg="mod">
          <ac:chgData name="I See Maths ltd" userId="2b6a9906fb7c83c6" providerId="LiveId" clId="{90AAA508-78C2-4910-887F-398C291867F3}" dt="2023-12-22T16:49:22.047" v="2498" actId="14100"/>
          <ac:spMkLst>
            <pc:docMk/>
            <pc:sldMk cId="2109524969" sldId="1749"/>
            <ac:spMk id="11" creationId="{33B12C50-95E5-2859-918B-DDB66C90BFB8}"/>
          </ac:spMkLst>
        </pc:spChg>
        <pc:spChg chg="add mod">
          <ac:chgData name="I See Maths ltd" userId="2b6a9906fb7c83c6" providerId="LiveId" clId="{90AAA508-78C2-4910-887F-398C291867F3}" dt="2023-12-22T17:33:46.205" v="2515"/>
          <ac:spMkLst>
            <pc:docMk/>
            <pc:sldMk cId="2109524969" sldId="1749"/>
            <ac:spMk id="12" creationId="{1BFA418D-D498-C359-CE6D-30A0CF424F49}"/>
          </ac:spMkLst>
        </pc:spChg>
        <pc:spChg chg="add mod">
          <ac:chgData name="I See Maths ltd" userId="2b6a9906fb7c83c6" providerId="LiveId" clId="{90AAA508-78C2-4910-887F-398C291867F3}" dt="2023-12-22T17:33:46.205" v="2515"/>
          <ac:spMkLst>
            <pc:docMk/>
            <pc:sldMk cId="2109524969" sldId="1749"/>
            <ac:spMk id="13" creationId="{AC57355E-7E9C-D2B8-2CB2-D607265282E9}"/>
          </ac:spMkLst>
        </pc:spChg>
      </pc:sldChg>
      <pc:sldChg chg="modSp add mod">
        <pc:chgData name="I See Maths ltd" userId="2b6a9906fb7c83c6" providerId="LiveId" clId="{90AAA508-78C2-4910-887F-398C291867F3}" dt="2023-12-22T17:33:20.650" v="2510" actId="6549"/>
        <pc:sldMkLst>
          <pc:docMk/>
          <pc:sldMk cId="4043758100" sldId="1750"/>
        </pc:sldMkLst>
        <pc:spChg chg="mod">
          <ac:chgData name="I See Maths ltd" userId="2b6a9906fb7c83c6" providerId="LiveId" clId="{90AAA508-78C2-4910-887F-398C291867F3}" dt="2023-12-22T17:33:20.650" v="2510" actId="6549"/>
          <ac:spMkLst>
            <pc:docMk/>
            <pc:sldMk cId="4043758100" sldId="1750"/>
            <ac:spMk id="3" creationId="{5F2E71F1-716C-63C7-B5B2-2DEB5EE7E494}"/>
          </ac:spMkLst>
        </pc:spChg>
        <pc:spChg chg="mod">
          <ac:chgData name="I See Maths ltd" userId="2b6a9906fb7c83c6" providerId="LiveId" clId="{90AAA508-78C2-4910-887F-398C291867F3}" dt="2023-12-22T17:33:15.976" v="2506" actId="6549"/>
          <ac:spMkLst>
            <pc:docMk/>
            <pc:sldMk cId="4043758100" sldId="1750"/>
            <ac:spMk id="4" creationId="{1E4537A8-ADD6-B7A9-DB74-9E1D4F240555}"/>
          </ac:spMkLst>
        </pc:spChg>
      </pc:sldChg>
      <pc:sldChg chg="addSp delSp modSp add mod">
        <pc:chgData name="I See Maths ltd" userId="2b6a9906fb7c83c6" providerId="LiveId" clId="{90AAA508-78C2-4910-887F-398C291867F3}" dt="2023-12-22T17:33:38.599" v="2513" actId="478"/>
        <pc:sldMkLst>
          <pc:docMk/>
          <pc:sldMk cId="341734104" sldId="1751"/>
        </pc:sldMkLst>
        <pc:spChg chg="add del mod">
          <ac:chgData name="I See Maths ltd" userId="2b6a9906fb7c83c6" providerId="LiveId" clId="{90AAA508-78C2-4910-887F-398C291867F3}" dt="2023-12-22T17:33:38.599" v="2513" actId="478"/>
          <ac:spMkLst>
            <pc:docMk/>
            <pc:sldMk cId="341734104" sldId="1751"/>
            <ac:spMk id="3" creationId="{CF8C13B9-28C9-F2DF-B654-A6CB7BA3A865}"/>
          </ac:spMkLst>
        </pc:spChg>
        <pc:spChg chg="del">
          <ac:chgData name="I See Maths ltd" userId="2b6a9906fb7c83c6" providerId="LiveId" clId="{90AAA508-78C2-4910-887F-398C291867F3}" dt="2023-12-22T17:33:34.644" v="2511" actId="478"/>
          <ac:spMkLst>
            <pc:docMk/>
            <pc:sldMk cId="341734104" sldId="1751"/>
            <ac:spMk id="4" creationId="{1E4537A8-ADD6-B7A9-DB74-9E1D4F240555}"/>
          </ac:spMkLst>
        </pc:spChg>
        <pc:spChg chg="add mod">
          <ac:chgData name="I See Maths ltd" userId="2b6a9906fb7c83c6" providerId="LiveId" clId="{90AAA508-78C2-4910-887F-398C291867F3}" dt="2023-12-22T17:33:35.165" v="2512"/>
          <ac:spMkLst>
            <pc:docMk/>
            <pc:sldMk cId="341734104" sldId="1751"/>
            <ac:spMk id="6" creationId="{A1BDA0FA-0B7F-769A-5999-1D942577853A}"/>
          </ac:spMkLst>
        </pc:spChg>
      </pc:sldChg>
      <pc:sldChg chg="modSp add del mod">
        <pc:chgData name="I See Maths ltd" userId="2b6a9906fb7c83c6" providerId="LiveId" clId="{90AAA508-78C2-4910-887F-398C291867F3}" dt="2023-12-22T16:50:49.834" v="2502" actId="47"/>
        <pc:sldMkLst>
          <pc:docMk/>
          <pc:sldMk cId="2706617721" sldId="1752"/>
        </pc:sldMkLst>
        <pc:spChg chg="mod">
          <ac:chgData name="I See Maths ltd" userId="2b6a9906fb7c83c6" providerId="LiveId" clId="{90AAA508-78C2-4910-887F-398C291867F3}" dt="2023-12-22T16:50:07.112" v="2501" actId="20577"/>
          <ac:spMkLst>
            <pc:docMk/>
            <pc:sldMk cId="2706617721" sldId="1752"/>
            <ac:spMk id="21" creationId="{66C3C11C-1AF0-4134-B2B7-C8670802EB5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44D65-2DC7-4D11-83E9-BE6DA4B9FC57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EEC74-FF28-4BC6-BDD8-967A90E10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77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0022" y="1531818"/>
            <a:ext cx="12480131" cy="3258632"/>
          </a:xfrm>
        </p:spPr>
        <p:txBody>
          <a:bodyPr anchor="b"/>
          <a:lstStyle>
            <a:lvl1pPr algn="ctr">
              <a:defRPr sz="81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0022" y="4916115"/>
            <a:ext cx="12480131" cy="2259809"/>
          </a:xfrm>
        </p:spPr>
        <p:txBody>
          <a:bodyPr/>
          <a:lstStyle>
            <a:lvl1pPr marL="0" indent="0" algn="ctr">
              <a:buNone/>
              <a:defRPr sz="3276"/>
            </a:lvl1pPr>
            <a:lvl2pPr marL="623987" indent="0" algn="ctr">
              <a:buNone/>
              <a:defRPr sz="2730"/>
            </a:lvl2pPr>
            <a:lvl3pPr marL="1247973" indent="0" algn="ctr">
              <a:buNone/>
              <a:defRPr sz="2457"/>
            </a:lvl3pPr>
            <a:lvl4pPr marL="1871960" indent="0" algn="ctr">
              <a:buNone/>
              <a:defRPr sz="2184"/>
            </a:lvl4pPr>
            <a:lvl5pPr marL="2495946" indent="0" algn="ctr">
              <a:buNone/>
              <a:defRPr sz="2184"/>
            </a:lvl5pPr>
            <a:lvl6pPr marL="3119933" indent="0" algn="ctr">
              <a:buNone/>
              <a:defRPr sz="2184"/>
            </a:lvl6pPr>
            <a:lvl7pPr marL="3743919" indent="0" algn="ctr">
              <a:buNone/>
              <a:defRPr sz="2184"/>
            </a:lvl7pPr>
            <a:lvl8pPr marL="4367906" indent="0" algn="ctr">
              <a:buNone/>
              <a:defRPr sz="2184"/>
            </a:lvl8pPr>
            <a:lvl9pPr marL="4991892" indent="0" algn="ctr">
              <a:buNone/>
              <a:defRPr sz="218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04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7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08125" y="498328"/>
            <a:ext cx="3588038" cy="79320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4012" y="498328"/>
            <a:ext cx="10556111" cy="79320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52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65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345" y="2333476"/>
            <a:ext cx="14352151" cy="3893458"/>
          </a:xfrm>
        </p:spPr>
        <p:txBody>
          <a:bodyPr anchor="b"/>
          <a:lstStyle>
            <a:lvl1pPr>
              <a:defRPr sz="81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345" y="6263768"/>
            <a:ext cx="14352151" cy="2047477"/>
          </a:xfrm>
        </p:spPr>
        <p:txBody>
          <a:bodyPr/>
          <a:lstStyle>
            <a:lvl1pPr marL="0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1pPr>
            <a:lvl2pPr marL="623987" indent="0">
              <a:buNone/>
              <a:defRPr sz="2730">
                <a:solidFill>
                  <a:schemeClr val="tx1">
                    <a:tint val="75000"/>
                  </a:schemeClr>
                </a:solidFill>
              </a:defRPr>
            </a:lvl2pPr>
            <a:lvl3pPr marL="1247973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3pPr>
            <a:lvl4pPr marL="1871960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4pPr>
            <a:lvl5pPr marL="249594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5pPr>
            <a:lvl6pPr marL="3119933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6pPr>
            <a:lvl7pPr marL="3743919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7pPr>
            <a:lvl8pPr marL="436790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8pPr>
            <a:lvl9pPr marL="4991892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69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4012" y="2491640"/>
            <a:ext cx="7072074" cy="5938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4089" y="2491640"/>
            <a:ext cx="7072074" cy="5938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2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79" y="498329"/>
            <a:ext cx="14352151" cy="1809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180" y="2294476"/>
            <a:ext cx="7039573" cy="1124487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3987" indent="0">
              <a:buNone/>
              <a:defRPr sz="2730" b="1"/>
            </a:lvl2pPr>
            <a:lvl3pPr marL="1247973" indent="0">
              <a:buNone/>
              <a:defRPr sz="2457" b="1"/>
            </a:lvl3pPr>
            <a:lvl4pPr marL="1871960" indent="0">
              <a:buNone/>
              <a:defRPr sz="2184" b="1"/>
            </a:lvl4pPr>
            <a:lvl5pPr marL="2495946" indent="0">
              <a:buNone/>
              <a:defRPr sz="2184" b="1"/>
            </a:lvl5pPr>
            <a:lvl6pPr marL="3119933" indent="0">
              <a:buNone/>
              <a:defRPr sz="2184" b="1"/>
            </a:lvl6pPr>
            <a:lvl7pPr marL="3743919" indent="0">
              <a:buNone/>
              <a:defRPr sz="2184" b="1"/>
            </a:lvl7pPr>
            <a:lvl8pPr marL="4367906" indent="0">
              <a:buNone/>
              <a:defRPr sz="2184" b="1"/>
            </a:lvl8pPr>
            <a:lvl9pPr marL="4991892" indent="0">
              <a:buNone/>
              <a:defRPr sz="2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6180" y="3418964"/>
            <a:ext cx="7039573" cy="5028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424088" y="2294476"/>
            <a:ext cx="7074242" cy="1124487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3987" indent="0">
              <a:buNone/>
              <a:defRPr sz="2730" b="1"/>
            </a:lvl2pPr>
            <a:lvl3pPr marL="1247973" indent="0">
              <a:buNone/>
              <a:defRPr sz="2457" b="1"/>
            </a:lvl3pPr>
            <a:lvl4pPr marL="1871960" indent="0">
              <a:buNone/>
              <a:defRPr sz="2184" b="1"/>
            </a:lvl4pPr>
            <a:lvl5pPr marL="2495946" indent="0">
              <a:buNone/>
              <a:defRPr sz="2184" b="1"/>
            </a:lvl5pPr>
            <a:lvl6pPr marL="3119933" indent="0">
              <a:buNone/>
              <a:defRPr sz="2184" b="1"/>
            </a:lvl6pPr>
            <a:lvl7pPr marL="3743919" indent="0">
              <a:buNone/>
              <a:defRPr sz="2184" b="1"/>
            </a:lvl7pPr>
            <a:lvl8pPr marL="4367906" indent="0">
              <a:buNone/>
              <a:defRPr sz="2184" b="1"/>
            </a:lvl8pPr>
            <a:lvl9pPr marL="4991892" indent="0">
              <a:buNone/>
              <a:defRPr sz="2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424088" y="3418964"/>
            <a:ext cx="7074242" cy="5028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49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8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80" y="623993"/>
            <a:ext cx="5366889" cy="218397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4242" y="1347653"/>
            <a:ext cx="8424089" cy="6651596"/>
          </a:xfrm>
        </p:spPr>
        <p:txBody>
          <a:bodyPr/>
          <a:lstStyle>
            <a:lvl1pPr>
              <a:defRPr sz="4367"/>
            </a:lvl1pPr>
            <a:lvl2pPr>
              <a:defRPr sz="3821"/>
            </a:lvl2pPr>
            <a:lvl3pPr>
              <a:defRPr sz="3276"/>
            </a:lvl3pPr>
            <a:lvl4pPr>
              <a:defRPr sz="2730"/>
            </a:lvl4pPr>
            <a:lvl5pPr>
              <a:defRPr sz="2730"/>
            </a:lvl5pPr>
            <a:lvl6pPr>
              <a:defRPr sz="2730"/>
            </a:lvl6pPr>
            <a:lvl7pPr>
              <a:defRPr sz="2730"/>
            </a:lvl7pPr>
            <a:lvl8pPr>
              <a:defRPr sz="2730"/>
            </a:lvl8pPr>
            <a:lvl9pPr>
              <a:defRPr sz="27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180" y="2807970"/>
            <a:ext cx="5366889" cy="5202112"/>
          </a:xfrm>
        </p:spPr>
        <p:txBody>
          <a:bodyPr/>
          <a:lstStyle>
            <a:lvl1pPr marL="0" indent="0">
              <a:buNone/>
              <a:defRPr sz="2184"/>
            </a:lvl1pPr>
            <a:lvl2pPr marL="623987" indent="0">
              <a:buNone/>
              <a:defRPr sz="1911"/>
            </a:lvl2pPr>
            <a:lvl3pPr marL="1247973" indent="0">
              <a:buNone/>
              <a:defRPr sz="1638"/>
            </a:lvl3pPr>
            <a:lvl4pPr marL="1871960" indent="0">
              <a:buNone/>
              <a:defRPr sz="1365"/>
            </a:lvl4pPr>
            <a:lvl5pPr marL="2495946" indent="0">
              <a:buNone/>
              <a:defRPr sz="1365"/>
            </a:lvl5pPr>
            <a:lvl6pPr marL="3119933" indent="0">
              <a:buNone/>
              <a:defRPr sz="1365"/>
            </a:lvl6pPr>
            <a:lvl7pPr marL="3743919" indent="0">
              <a:buNone/>
              <a:defRPr sz="1365"/>
            </a:lvl7pPr>
            <a:lvl8pPr marL="4367906" indent="0">
              <a:buNone/>
              <a:defRPr sz="1365"/>
            </a:lvl8pPr>
            <a:lvl9pPr marL="4991892" indent="0">
              <a:buNone/>
              <a:defRPr sz="13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74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80" y="623993"/>
            <a:ext cx="5366889" cy="218397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74242" y="1347653"/>
            <a:ext cx="8424089" cy="6651596"/>
          </a:xfrm>
        </p:spPr>
        <p:txBody>
          <a:bodyPr anchor="t"/>
          <a:lstStyle>
            <a:lvl1pPr marL="0" indent="0">
              <a:buNone/>
              <a:defRPr sz="4367"/>
            </a:lvl1pPr>
            <a:lvl2pPr marL="623987" indent="0">
              <a:buNone/>
              <a:defRPr sz="3821"/>
            </a:lvl2pPr>
            <a:lvl3pPr marL="1247973" indent="0">
              <a:buNone/>
              <a:defRPr sz="3276"/>
            </a:lvl3pPr>
            <a:lvl4pPr marL="1871960" indent="0">
              <a:buNone/>
              <a:defRPr sz="2730"/>
            </a:lvl4pPr>
            <a:lvl5pPr marL="2495946" indent="0">
              <a:buNone/>
              <a:defRPr sz="2730"/>
            </a:lvl5pPr>
            <a:lvl6pPr marL="3119933" indent="0">
              <a:buNone/>
              <a:defRPr sz="2730"/>
            </a:lvl6pPr>
            <a:lvl7pPr marL="3743919" indent="0">
              <a:buNone/>
              <a:defRPr sz="2730"/>
            </a:lvl7pPr>
            <a:lvl8pPr marL="4367906" indent="0">
              <a:buNone/>
              <a:defRPr sz="2730"/>
            </a:lvl8pPr>
            <a:lvl9pPr marL="4991892" indent="0">
              <a:buNone/>
              <a:defRPr sz="27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180" y="2807970"/>
            <a:ext cx="5366889" cy="5202112"/>
          </a:xfrm>
        </p:spPr>
        <p:txBody>
          <a:bodyPr/>
          <a:lstStyle>
            <a:lvl1pPr marL="0" indent="0">
              <a:buNone/>
              <a:defRPr sz="2184"/>
            </a:lvl1pPr>
            <a:lvl2pPr marL="623987" indent="0">
              <a:buNone/>
              <a:defRPr sz="1911"/>
            </a:lvl2pPr>
            <a:lvl3pPr marL="1247973" indent="0">
              <a:buNone/>
              <a:defRPr sz="1638"/>
            </a:lvl3pPr>
            <a:lvl4pPr marL="1871960" indent="0">
              <a:buNone/>
              <a:defRPr sz="1365"/>
            </a:lvl4pPr>
            <a:lvl5pPr marL="2495946" indent="0">
              <a:buNone/>
              <a:defRPr sz="1365"/>
            </a:lvl5pPr>
            <a:lvl6pPr marL="3119933" indent="0">
              <a:buNone/>
              <a:defRPr sz="1365"/>
            </a:lvl6pPr>
            <a:lvl7pPr marL="3743919" indent="0">
              <a:buNone/>
              <a:defRPr sz="1365"/>
            </a:lvl7pPr>
            <a:lvl8pPr marL="4367906" indent="0">
              <a:buNone/>
              <a:defRPr sz="1365"/>
            </a:lvl8pPr>
            <a:lvl9pPr marL="4991892" indent="0">
              <a:buNone/>
              <a:defRPr sz="13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18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4012" y="498329"/>
            <a:ext cx="14352151" cy="1809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4012" y="2491640"/>
            <a:ext cx="14352151" cy="593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4012" y="8675241"/>
            <a:ext cx="374403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12058" y="8675241"/>
            <a:ext cx="561605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52124" y="8675241"/>
            <a:ext cx="374403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57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47973" rtl="0" eaLnBrk="1" latinLnBrk="0" hangingPunct="1">
        <a:lnSpc>
          <a:spcPct val="90000"/>
        </a:lnSpc>
        <a:spcBef>
          <a:spcPct val="0"/>
        </a:spcBef>
        <a:buNone/>
        <a:defRPr sz="60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993" indent="-311993" algn="l" defTabSz="1247973" rtl="0" eaLnBrk="1" latinLnBrk="0" hangingPunct="1">
        <a:lnSpc>
          <a:spcPct val="90000"/>
        </a:lnSpc>
        <a:spcBef>
          <a:spcPts val="1365"/>
        </a:spcBef>
        <a:buFont typeface="Arial" panose="020B0604020202020204" pitchFamily="34" charset="0"/>
        <a:buChar char="•"/>
        <a:defRPr sz="3821" kern="1200">
          <a:solidFill>
            <a:schemeClr val="tx1"/>
          </a:solidFill>
          <a:latin typeface="+mn-lt"/>
          <a:ea typeface="+mn-ea"/>
          <a:cs typeface="+mn-cs"/>
        </a:defRPr>
      </a:lvl1pPr>
      <a:lvl2pPr marL="935980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3276" kern="1200">
          <a:solidFill>
            <a:schemeClr val="tx1"/>
          </a:solidFill>
          <a:latin typeface="+mn-lt"/>
          <a:ea typeface="+mn-ea"/>
          <a:cs typeface="+mn-cs"/>
        </a:defRPr>
      </a:lvl2pPr>
      <a:lvl3pPr marL="155996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3pPr>
      <a:lvl4pPr marL="2183953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807940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43192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4055913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679899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530388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1pPr>
      <a:lvl2pPr marL="623987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2pPr>
      <a:lvl3pPr marL="1247973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3pPr>
      <a:lvl4pPr marL="1871960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495946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119933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3743919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367906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4991892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3F3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851517-25DB-F2A6-689D-18F479E5CE3E}"/>
              </a:ext>
            </a:extLst>
          </p:cNvPr>
          <p:cNvSpPr/>
          <p:nvPr/>
        </p:nvSpPr>
        <p:spPr>
          <a:xfrm>
            <a:off x="547520" y="1523602"/>
            <a:ext cx="1129934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More Than, Less Than: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</a:p>
          <a:p>
            <a:pPr>
              <a:spcAft>
                <a:spcPts val="3600"/>
              </a:spcAft>
            </a:pPr>
            <a:r>
              <a:rPr lang="en-GB" sz="5400" i="1" dirty="0">
                <a:latin typeface="Century Gothic" panose="020B0502020202020204" pitchFamily="34" charset="0"/>
              </a:rPr>
              <a:t>Leads into Task A</a:t>
            </a:r>
            <a:endParaRPr lang="en-GB" sz="5400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D2B063-6B19-675C-AA75-BF3439237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352" y="4249695"/>
            <a:ext cx="7046255" cy="484965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B5B57-707E-158B-C5A7-FAAD3FF50CCA}"/>
              </a:ext>
            </a:extLst>
          </p:cNvPr>
          <p:cNvCxnSpPr>
            <a:cxnSpLocks/>
          </p:cNvCxnSpPr>
          <p:nvPr/>
        </p:nvCxnSpPr>
        <p:spPr>
          <a:xfrm>
            <a:off x="5100928" y="3704931"/>
            <a:ext cx="0" cy="612000"/>
          </a:xfrm>
          <a:prstGeom prst="straightConnector1">
            <a:avLst/>
          </a:prstGeom>
          <a:ln w="57150" cap="rnd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806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shells.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3 shells fewer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shells does Amy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21" y="4746812"/>
            <a:ext cx="5940248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4EE05-31B0-BA3D-1EC6-C4F11F663AD6}"/>
              </a:ext>
            </a:extLst>
          </p:cNvPr>
          <p:cNvSpPr/>
          <p:nvPr/>
        </p:nvSpPr>
        <p:spPr>
          <a:xfrm>
            <a:off x="8730302" y="4746812"/>
            <a:ext cx="7380000" cy="332026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989DD-A6CB-CA22-43F3-2E1D52982C71}"/>
              </a:ext>
            </a:extLst>
          </p:cNvPr>
          <p:cNvSpPr/>
          <p:nvPr/>
        </p:nvSpPr>
        <p:spPr>
          <a:xfrm>
            <a:off x="8876234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a bar model:</a:t>
            </a:r>
            <a:endParaRPr lang="en-GB" sz="35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736268" y="6828609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736268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237450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237450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3134558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3134558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3880748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4654413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5400603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3881055" y="690509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4646299" y="698009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79CC13-86EC-2A78-865B-C0572CC97B72}"/>
              </a:ext>
            </a:extLst>
          </p:cNvPr>
          <p:cNvSpPr txBox="1"/>
          <p:nvPr/>
        </p:nvSpPr>
        <p:spPr>
          <a:xfrm>
            <a:off x="9450958" y="6885063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B00D82-06A0-A552-9DDB-7BAB1FF30704}"/>
              </a:ext>
            </a:extLst>
          </p:cNvPr>
          <p:cNvSpPr txBox="1"/>
          <p:nvPr/>
        </p:nvSpPr>
        <p:spPr>
          <a:xfrm>
            <a:off x="9450958" y="5869952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E2EB3D-A9AB-FCD2-F873-A933D6E62F96}"/>
              </a:ext>
            </a:extLst>
          </p:cNvPr>
          <p:cNvSpPr/>
          <p:nvPr/>
        </p:nvSpPr>
        <p:spPr>
          <a:xfrm>
            <a:off x="11290904" y="705900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03BAF6-0FEF-44FE-8B38-4F098D1542C2}"/>
              </a:ext>
            </a:extLst>
          </p:cNvPr>
          <p:cNvSpPr/>
          <p:nvPr/>
        </p:nvSpPr>
        <p:spPr>
          <a:xfrm>
            <a:off x="12050953" y="705900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A98D8B-A95D-F91E-4AB1-9ED81B4DD269}"/>
              </a:ext>
            </a:extLst>
          </p:cNvPr>
          <p:cNvCxnSpPr/>
          <p:nvPr/>
        </p:nvCxnSpPr>
        <p:spPr>
          <a:xfrm>
            <a:off x="12797450" y="706912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0B84E-4DA4-7717-5F28-5CAB2FA92C5D}"/>
              </a:ext>
            </a:extLst>
          </p:cNvPr>
          <p:cNvSpPr txBox="1"/>
          <p:nvPr/>
        </p:nvSpPr>
        <p:spPr>
          <a:xfrm>
            <a:off x="13562694" y="714412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6147DC-0C1B-2C52-9D74-B795AC92B56B}"/>
              </a:ext>
            </a:extLst>
          </p:cNvPr>
          <p:cNvSpPr/>
          <p:nvPr/>
        </p:nvSpPr>
        <p:spPr>
          <a:xfrm>
            <a:off x="11080380" y="5907627"/>
            <a:ext cx="3659978" cy="72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4D5257-D763-AF78-6787-092479A5073F}"/>
              </a:ext>
            </a:extLst>
          </p:cNvPr>
          <p:cNvSpPr/>
          <p:nvPr/>
        </p:nvSpPr>
        <p:spPr>
          <a:xfrm>
            <a:off x="11080380" y="6902922"/>
            <a:ext cx="1623470" cy="720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73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shells.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3 shells fewer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shells does Amy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21" y="4746812"/>
            <a:ext cx="5940248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4EE05-31B0-BA3D-1EC6-C4F11F663AD6}"/>
              </a:ext>
            </a:extLst>
          </p:cNvPr>
          <p:cNvSpPr/>
          <p:nvPr/>
        </p:nvSpPr>
        <p:spPr>
          <a:xfrm>
            <a:off x="8730302" y="4746812"/>
            <a:ext cx="7380000" cy="332026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989DD-A6CB-CA22-43F3-2E1D52982C71}"/>
              </a:ext>
            </a:extLst>
          </p:cNvPr>
          <p:cNvSpPr/>
          <p:nvPr/>
        </p:nvSpPr>
        <p:spPr>
          <a:xfrm>
            <a:off x="8876234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a bar model:</a:t>
            </a:r>
            <a:endParaRPr lang="en-GB" sz="35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736268" y="6828609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736268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237450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237450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3134558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3134558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3880748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4654413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5400603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3881055" y="690509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4646299" y="698009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79CC13-86EC-2A78-865B-C0572CC97B72}"/>
              </a:ext>
            </a:extLst>
          </p:cNvPr>
          <p:cNvSpPr txBox="1"/>
          <p:nvPr/>
        </p:nvSpPr>
        <p:spPr>
          <a:xfrm>
            <a:off x="9450958" y="6885063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B00D82-06A0-A552-9DDB-7BAB1FF30704}"/>
              </a:ext>
            </a:extLst>
          </p:cNvPr>
          <p:cNvSpPr txBox="1"/>
          <p:nvPr/>
        </p:nvSpPr>
        <p:spPr>
          <a:xfrm>
            <a:off x="9450958" y="5869952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E2EB3D-A9AB-FCD2-F873-A933D6E62F96}"/>
              </a:ext>
            </a:extLst>
          </p:cNvPr>
          <p:cNvSpPr/>
          <p:nvPr/>
        </p:nvSpPr>
        <p:spPr>
          <a:xfrm>
            <a:off x="11290904" y="705900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03BAF6-0FEF-44FE-8B38-4F098D1542C2}"/>
              </a:ext>
            </a:extLst>
          </p:cNvPr>
          <p:cNvSpPr/>
          <p:nvPr/>
        </p:nvSpPr>
        <p:spPr>
          <a:xfrm>
            <a:off x="12050953" y="705900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A98D8B-A95D-F91E-4AB1-9ED81B4DD269}"/>
              </a:ext>
            </a:extLst>
          </p:cNvPr>
          <p:cNvCxnSpPr/>
          <p:nvPr/>
        </p:nvCxnSpPr>
        <p:spPr>
          <a:xfrm>
            <a:off x="12797450" y="706912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0B84E-4DA4-7717-5F28-5CAB2FA92C5D}"/>
              </a:ext>
            </a:extLst>
          </p:cNvPr>
          <p:cNvSpPr txBox="1"/>
          <p:nvPr/>
        </p:nvSpPr>
        <p:spPr>
          <a:xfrm>
            <a:off x="13562694" y="714412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6147DC-0C1B-2C52-9D74-B795AC92B56B}"/>
              </a:ext>
            </a:extLst>
          </p:cNvPr>
          <p:cNvSpPr/>
          <p:nvPr/>
        </p:nvSpPr>
        <p:spPr>
          <a:xfrm>
            <a:off x="11080380" y="5907627"/>
            <a:ext cx="3659978" cy="72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4D5257-D763-AF78-6787-092479A5073F}"/>
              </a:ext>
            </a:extLst>
          </p:cNvPr>
          <p:cNvSpPr/>
          <p:nvPr/>
        </p:nvSpPr>
        <p:spPr>
          <a:xfrm>
            <a:off x="11080380" y="6902922"/>
            <a:ext cx="1623470" cy="720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CB7E684-BE5B-5485-1118-D2D2DB508FB4}"/>
              </a:ext>
            </a:extLst>
          </p:cNvPr>
          <p:cNvSpPr/>
          <p:nvPr/>
        </p:nvSpPr>
        <p:spPr>
          <a:xfrm>
            <a:off x="5526855" y="8289750"/>
            <a:ext cx="55508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Answer: </a:t>
            </a:r>
            <a:r>
              <a:rPr lang="en-GB" sz="4800" dirty="0">
                <a:latin typeface="Century Gothic" panose="020B0502020202020204" pitchFamily="34" charset="0"/>
              </a:rPr>
              <a:t>2 shells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445065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3 grapes fewer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5ECEF0-D5B4-5445-2A2A-167BB2B610A6}"/>
              </a:ext>
            </a:extLst>
          </p:cNvPr>
          <p:cNvSpPr/>
          <p:nvPr/>
        </p:nvSpPr>
        <p:spPr>
          <a:xfrm>
            <a:off x="2946826" y="2479244"/>
            <a:ext cx="376518" cy="5244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466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C6DB7B-28F5-BE72-5183-9CAA3C2B4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2D34AEB-C7CD-BDED-D280-8F616E41516A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12002DC-2DD7-B534-20C7-86FBC1F2F6E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CA92509-5799-7C68-AA68-707228B6C820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D4A9045-F52D-BEFC-6A30-C57DB0EAF59E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3777FF-2E75-9E53-5772-B3D4722117B6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3 grapes fewer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7DD272-FE98-BF84-CD4E-18E67A504DD6}"/>
              </a:ext>
            </a:extLst>
          </p:cNvPr>
          <p:cNvSpPr/>
          <p:nvPr/>
        </p:nvSpPr>
        <p:spPr>
          <a:xfrm>
            <a:off x="2946826" y="2479244"/>
            <a:ext cx="376518" cy="5244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BA4283-33D1-8942-EECB-A408A1E99647}"/>
              </a:ext>
            </a:extLst>
          </p:cNvPr>
          <p:cNvSpPr/>
          <p:nvPr/>
        </p:nvSpPr>
        <p:spPr>
          <a:xfrm>
            <a:off x="4190180" y="5351586"/>
            <a:ext cx="82598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Who has more grapes?</a:t>
            </a:r>
            <a:endParaRPr lang="en-GB" sz="44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974763-D566-C8A3-A189-DE6128D16C45}"/>
              </a:ext>
            </a:extLst>
          </p:cNvPr>
          <p:cNvSpPr/>
          <p:nvPr/>
        </p:nvSpPr>
        <p:spPr>
          <a:xfrm>
            <a:off x="2876851" y="7628621"/>
            <a:ext cx="15875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Amy</a:t>
            </a:r>
            <a:endParaRPr lang="en-GB" sz="4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DAE4FC-05D9-FEAA-8EF4-725991A70013}"/>
              </a:ext>
            </a:extLst>
          </p:cNvPr>
          <p:cNvSpPr/>
          <p:nvPr/>
        </p:nvSpPr>
        <p:spPr>
          <a:xfrm>
            <a:off x="9795898" y="7628620"/>
            <a:ext cx="12099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Jen</a:t>
            </a:r>
            <a:endParaRPr lang="en-GB" sz="4400" dirty="0">
              <a:latin typeface="Century Gothic" panose="020B0502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2ABF16F-4597-AAE5-5969-049DA5EFC8F3}"/>
              </a:ext>
            </a:extLst>
          </p:cNvPr>
          <p:cNvCxnSpPr>
            <a:cxnSpLocks/>
          </p:cNvCxnSpPr>
          <p:nvPr/>
        </p:nvCxnSpPr>
        <p:spPr>
          <a:xfrm flipH="1">
            <a:off x="3878806" y="6291013"/>
            <a:ext cx="1171235" cy="1337607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CC78492-2BBD-6EB7-22BB-19453AF033ED}"/>
              </a:ext>
            </a:extLst>
          </p:cNvPr>
          <p:cNvCxnSpPr>
            <a:cxnSpLocks/>
          </p:cNvCxnSpPr>
          <p:nvPr/>
        </p:nvCxnSpPr>
        <p:spPr>
          <a:xfrm>
            <a:off x="9130566" y="6291013"/>
            <a:ext cx="1171235" cy="1337607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18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3 grapes fewer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2889330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3 grapes fewer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19" y="4746812"/>
            <a:ext cx="7560000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534563" y="6828609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534563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217280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2172804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290595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290595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3625255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4372026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5091322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5796354" y="6671753"/>
            <a:ext cx="1908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6559216" y="5964997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CD891B3-F08D-61AC-2926-A5D8AFCD43AF}"/>
              </a:ext>
            </a:extLst>
          </p:cNvPr>
          <p:cNvSpPr/>
          <p:nvPr/>
        </p:nvSpPr>
        <p:spPr>
          <a:xfrm>
            <a:off x="3635233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3E7E482-7C53-BCC5-494E-64EB49AA5E52}"/>
              </a:ext>
            </a:extLst>
          </p:cNvPr>
          <p:cNvSpPr/>
          <p:nvPr/>
        </p:nvSpPr>
        <p:spPr>
          <a:xfrm>
            <a:off x="4368388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B0D3FA4-F2C1-EFD5-B943-9CC0473D98E2}"/>
              </a:ext>
            </a:extLst>
          </p:cNvPr>
          <p:cNvSpPr/>
          <p:nvPr/>
        </p:nvSpPr>
        <p:spPr>
          <a:xfrm>
            <a:off x="5087684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1477BF9-DF90-D6C3-C238-DA56F51AF860}"/>
              </a:ext>
            </a:extLst>
          </p:cNvPr>
          <p:cNvSpPr/>
          <p:nvPr/>
        </p:nvSpPr>
        <p:spPr>
          <a:xfrm>
            <a:off x="5834455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CE43D4D-EDF8-C172-A7DF-084F5847975C}"/>
              </a:ext>
            </a:extLst>
          </p:cNvPr>
          <p:cNvSpPr/>
          <p:nvPr/>
        </p:nvSpPr>
        <p:spPr>
          <a:xfrm>
            <a:off x="6553751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424D4CF-62DF-B89F-50D7-99404526453D}"/>
              </a:ext>
            </a:extLst>
          </p:cNvPr>
          <p:cNvSpPr/>
          <p:nvPr/>
        </p:nvSpPr>
        <p:spPr>
          <a:xfrm>
            <a:off x="7291758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506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3 grapes fewer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19" y="4746812"/>
            <a:ext cx="7560000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4EE05-31B0-BA3D-1EC6-C4F11F663AD6}"/>
              </a:ext>
            </a:extLst>
          </p:cNvPr>
          <p:cNvSpPr/>
          <p:nvPr/>
        </p:nvSpPr>
        <p:spPr>
          <a:xfrm>
            <a:off x="8826554" y="4746812"/>
            <a:ext cx="7203959" cy="332026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989DD-A6CB-CA22-43F3-2E1D52982C71}"/>
              </a:ext>
            </a:extLst>
          </p:cNvPr>
          <p:cNvSpPr/>
          <p:nvPr/>
        </p:nvSpPr>
        <p:spPr>
          <a:xfrm>
            <a:off x="8972486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a bar model:</a:t>
            </a:r>
            <a:endParaRPr lang="en-GB" sz="35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534563" y="6828609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534563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217280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2172804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290595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290595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3625255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4372026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5091322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5796354" y="6671753"/>
            <a:ext cx="1908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6559216" y="5964997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79CC13-86EC-2A78-865B-C0572CC97B72}"/>
              </a:ext>
            </a:extLst>
          </p:cNvPr>
          <p:cNvSpPr txBox="1"/>
          <p:nvPr/>
        </p:nvSpPr>
        <p:spPr>
          <a:xfrm>
            <a:off x="8969696" y="6885063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B00D82-06A0-A552-9DDB-7BAB1FF30704}"/>
              </a:ext>
            </a:extLst>
          </p:cNvPr>
          <p:cNvSpPr txBox="1"/>
          <p:nvPr/>
        </p:nvSpPr>
        <p:spPr>
          <a:xfrm>
            <a:off x="8969696" y="5869952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A98D8B-A95D-F91E-4AB1-9ED81B4DD269}"/>
              </a:ext>
            </a:extLst>
          </p:cNvPr>
          <p:cNvCxnSpPr/>
          <p:nvPr/>
        </p:nvCxnSpPr>
        <p:spPr>
          <a:xfrm>
            <a:off x="13750391" y="6402876"/>
            <a:ext cx="18216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0B84E-4DA4-7717-5F28-5CAB2FA92C5D}"/>
              </a:ext>
            </a:extLst>
          </p:cNvPr>
          <p:cNvSpPr txBox="1"/>
          <p:nvPr/>
        </p:nvSpPr>
        <p:spPr>
          <a:xfrm>
            <a:off x="14413877" y="5710424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6147DC-0C1B-2C52-9D74-B795AC92B56B}"/>
              </a:ext>
            </a:extLst>
          </p:cNvPr>
          <p:cNvSpPr/>
          <p:nvPr/>
        </p:nvSpPr>
        <p:spPr>
          <a:xfrm>
            <a:off x="10599118" y="5907627"/>
            <a:ext cx="3096000" cy="72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4D5257-D763-AF78-6787-092479A5073F}"/>
              </a:ext>
            </a:extLst>
          </p:cNvPr>
          <p:cNvSpPr/>
          <p:nvPr/>
        </p:nvSpPr>
        <p:spPr>
          <a:xfrm>
            <a:off x="10599118" y="6902922"/>
            <a:ext cx="4968000" cy="720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CD891B3-F08D-61AC-2926-A5D8AFCD43AF}"/>
              </a:ext>
            </a:extLst>
          </p:cNvPr>
          <p:cNvSpPr/>
          <p:nvPr/>
        </p:nvSpPr>
        <p:spPr>
          <a:xfrm>
            <a:off x="3635233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3E7E482-7C53-BCC5-494E-64EB49AA5E52}"/>
              </a:ext>
            </a:extLst>
          </p:cNvPr>
          <p:cNvSpPr/>
          <p:nvPr/>
        </p:nvSpPr>
        <p:spPr>
          <a:xfrm>
            <a:off x="4368388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B0D3FA4-F2C1-EFD5-B943-9CC0473D98E2}"/>
              </a:ext>
            </a:extLst>
          </p:cNvPr>
          <p:cNvSpPr/>
          <p:nvPr/>
        </p:nvSpPr>
        <p:spPr>
          <a:xfrm>
            <a:off x="5087684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1477BF9-DF90-D6C3-C238-DA56F51AF860}"/>
              </a:ext>
            </a:extLst>
          </p:cNvPr>
          <p:cNvSpPr/>
          <p:nvPr/>
        </p:nvSpPr>
        <p:spPr>
          <a:xfrm>
            <a:off x="5834455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CE43D4D-EDF8-C172-A7DF-084F5847975C}"/>
              </a:ext>
            </a:extLst>
          </p:cNvPr>
          <p:cNvSpPr/>
          <p:nvPr/>
        </p:nvSpPr>
        <p:spPr>
          <a:xfrm>
            <a:off x="6553751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424D4CF-62DF-B89F-50D7-99404526453D}"/>
              </a:ext>
            </a:extLst>
          </p:cNvPr>
          <p:cNvSpPr/>
          <p:nvPr/>
        </p:nvSpPr>
        <p:spPr>
          <a:xfrm>
            <a:off x="7291758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826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3 grapes fewer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19" y="4746812"/>
            <a:ext cx="7560000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4EE05-31B0-BA3D-1EC6-C4F11F663AD6}"/>
              </a:ext>
            </a:extLst>
          </p:cNvPr>
          <p:cNvSpPr/>
          <p:nvPr/>
        </p:nvSpPr>
        <p:spPr>
          <a:xfrm>
            <a:off x="8826554" y="4746812"/>
            <a:ext cx="7203959" cy="332026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989DD-A6CB-CA22-43F3-2E1D52982C71}"/>
              </a:ext>
            </a:extLst>
          </p:cNvPr>
          <p:cNvSpPr/>
          <p:nvPr/>
        </p:nvSpPr>
        <p:spPr>
          <a:xfrm>
            <a:off x="8972486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a bar model:</a:t>
            </a:r>
            <a:endParaRPr lang="en-GB" sz="35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534563" y="6828609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534563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217280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2172804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290595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290595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3625255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4372026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5091322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5796354" y="6671753"/>
            <a:ext cx="1908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6559216" y="5964997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79CC13-86EC-2A78-865B-C0572CC97B72}"/>
              </a:ext>
            </a:extLst>
          </p:cNvPr>
          <p:cNvSpPr txBox="1"/>
          <p:nvPr/>
        </p:nvSpPr>
        <p:spPr>
          <a:xfrm>
            <a:off x="8969696" y="6885063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B00D82-06A0-A552-9DDB-7BAB1FF30704}"/>
              </a:ext>
            </a:extLst>
          </p:cNvPr>
          <p:cNvSpPr txBox="1"/>
          <p:nvPr/>
        </p:nvSpPr>
        <p:spPr>
          <a:xfrm>
            <a:off x="8969696" y="5869952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A98D8B-A95D-F91E-4AB1-9ED81B4DD269}"/>
              </a:ext>
            </a:extLst>
          </p:cNvPr>
          <p:cNvCxnSpPr/>
          <p:nvPr/>
        </p:nvCxnSpPr>
        <p:spPr>
          <a:xfrm>
            <a:off x="13750391" y="6402876"/>
            <a:ext cx="18216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0B84E-4DA4-7717-5F28-5CAB2FA92C5D}"/>
              </a:ext>
            </a:extLst>
          </p:cNvPr>
          <p:cNvSpPr txBox="1"/>
          <p:nvPr/>
        </p:nvSpPr>
        <p:spPr>
          <a:xfrm>
            <a:off x="14413877" y="5710424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6147DC-0C1B-2C52-9D74-B795AC92B56B}"/>
              </a:ext>
            </a:extLst>
          </p:cNvPr>
          <p:cNvSpPr/>
          <p:nvPr/>
        </p:nvSpPr>
        <p:spPr>
          <a:xfrm>
            <a:off x="10599118" y="5907627"/>
            <a:ext cx="3096000" cy="72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4D5257-D763-AF78-6787-092479A5073F}"/>
              </a:ext>
            </a:extLst>
          </p:cNvPr>
          <p:cNvSpPr/>
          <p:nvPr/>
        </p:nvSpPr>
        <p:spPr>
          <a:xfrm>
            <a:off x="10599118" y="6902922"/>
            <a:ext cx="4968000" cy="720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CB7E684-BE5B-5485-1118-D2D2DB508FB4}"/>
              </a:ext>
            </a:extLst>
          </p:cNvPr>
          <p:cNvSpPr/>
          <p:nvPr/>
        </p:nvSpPr>
        <p:spPr>
          <a:xfrm>
            <a:off x="5526855" y="8289750"/>
            <a:ext cx="55508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Answer: </a:t>
            </a:r>
            <a:r>
              <a:rPr lang="en-GB" sz="4800" dirty="0">
                <a:latin typeface="Century Gothic" panose="020B0502020202020204" pitchFamily="34" charset="0"/>
              </a:rPr>
              <a:t>8 grapes</a:t>
            </a:r>
            <a:endParaRPr lang="en-GB" sz="4800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CD891B3-F08D-61AC-2926-A5D8AFCD43AF}"/>
              </a:ext>
            </a:extLst>
          </p:cNvPr>
          <p:cNvSpPr/>
          <p:nvPr/>
        </p:nvSpPr>
        <p:spPr>
          <a:xfrm>
            <a:off x="3635233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3E7E482-7C53-BCC5-494E-64EB49AA5E52}"/>
              </a:ext>
            </a:extLst>
          </p:cNvPr>
          <p:cNvSpPr/>
          <p:nvPr/>
        </p:nvSpPr>
        <p:spPr>
          <a:xfrm>
            <a:off x="4368388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B0D3FA4-F2C1-EFD5-B943-9CC0473D98E2}"/>
              </a:ext>
            </a:extLst>
          </p:cNvPr>
          <p:cNvSpPr/>
          <p:nvPr/>
        </p:nvSpPr>
        <p:spPr>
          <a:xfrm>
            <a:off x="5087684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1477BF9-DF90-D6C3-C238-DA56F51AF860}"/>
              </a:ext>
            </a:extLst>
          </p:cNvPr>
          <p:cNvSpPr/>
          <p:nvPr/>
        </p:nvSpPr>
        <p:spPr>
          <a:xfrm>
            <a:off x="5834455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CE43D4D-EDF8-C172-A7DF-084F5847975C}"/>
              </a:ext>
            </a:extLst>
          </p:cNvPr>
          <p:cNvSpPr/>
          <p:nvPr/>
        </p:nvSpPr>
        <p:spPr>
          <a:xfrm>
            <a:off x="6553751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424D4CF-62DF-B89F-50D7-99404526453D}"/>
              </a:ext>
            </a:extLst>
          </p:cNvPr>
          <p:cNvSpPr/>
          <p:nvPr/>
        </p:nvSpPr>
        <p:spPr>
          <a:xfrm>
            <a:off x="7291758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98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257E5D-6F8E-479E-A39A-0B280BDF13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6D456A1-46BF-BB51-803E-84A4EBD16A1A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3403C9E-9407-313F-5D14-086637AD7C0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FEEFDB5-88FB-95F7-522D-1E4A822B46FF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99738C-86E3-FFB6-6D1E-CB7081E9367D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4D4AF9-53BE-84C4-91F7-03D8DEE8966A}"/>
              </a:ext>
            </a:extLst>
          </p:cNvPr>
          <p:cNvSpPr/>
          <p:nvPr/>
        </p:nvSpPr>
        <p:spPr>
          <a:xfrm>
            <a:off x="547520" y="1523602"/>
            <a:ext cx="1129934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More Than, Less Than: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</a:p>
          <a:p>
            <a:pPr>
              <a:spcAft>
                <a:spcPts val="3600"/>
              </a:spcAft>
            </a:pPr>
            <a:r>
              <a:rPr lang="en-GB" sz="5400" b="1" i="1" dirty="0">
                <a:solidFill>
                  <a:schemeClr val="accent1"/>
                </a:solidFill>
                <a:latin typeface="Century Gothic" panose="020B0502020202020204" pitchFamily="34" charset="0"/>
              </a:rPr>
              <a:t>Leads into Task A</a:t>
            </a:r>
            <a:endParaRPr lang="en-GB" sz="5400" b="1" i="1" dirty="0">
              <a:solidFill>
                <a:schemeClr val="accent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9015E5A-D898-A009-2426-C8F4347ED0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352" y="4249695"/>
            <a:ext cx="7046255" cy="4849650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3E6C040-C5FD-53DE-2D8A-9693AE04BA42}"/>
              </a:ext>
            </a:extLst>
          </p:cNvPr>
          <p:cNvCxnSpPr>
            <a:cxnSpLocks/>
          </p:cNvCxnSpPr>
          <p:nvPr/>
        </p:nvCxnSpPr>
        <p:spPr>
          <a:xfrm>
            <a:off x="5100928" y="3704931"/>
            <a:ext cx="0" cy="612000"/>
          </a:xfrm>
          <a:prstGeom prst="straightConnector1">
            <a:avLst/>
          </a:prstGeom>
          <a:ln w="57150" cap="rnd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183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5F01F7-9150-D943-3310-B803223AF9D2}"/>
              </a:ext>
            </a:extLst>
          </p:cNvPr>
          <p:cNvSpPr/>
          <p:nvPr/>
        </p:nvSpPr>
        <p:spPr>
          <a:xfrm>
            <a:off x="547519" y="1523602"/>
            <a:ext cx="14378721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More Than, Less Than: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</a:p>
          <a:p>
            <a:pPr>
              <a:spcAft>
                <a:spcPts val="3600"/>
              </a:spcAft>
            </a:pPr>
            <a:r>
              <a:rPr lang="en-GB" sz="5400" i="1" dirty="0">
                <a:latin typeface="Century Gothic" panose="020B0502020202020204" pitchFamily="34" charset="0"/>
              </a:rPr>
              <a:t>Leads into Task B Version 1 &amp; 2 and Extend</a:t>
            </a:r>
            <a:endParaRPr lang="en-GB" sz="5400" i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3374F35-F272-D1A0-7B0B-5F463B1A0F7E}"/>
              </a:ext>
            </a:extLst>
          </p:cNvPr>
          <p:cNvCxnSpPr>
            <a:cxnSpLocks/>
          </p:cNvCxnSpPr>
          <p:nvPr/>
        </p:nvCxnSpPr>
        <p:spPr>
          <a:xfrm>
            <a:off x="13421834" y="3643059"/>
            <a:ext cx="0" cy="1036891"/>
          </a:xfrm>
          <a:prstGeom prst="straightConnector1">
            <a:avLst/>
          </a:prstGeom>
          <a:ln w="57150" cap="rnd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A7C4EF6-1285-AA18-6DC6-23003A5282CC}"/>
              </a:ext>
            </a:extLst>
          </p:cNvPr>
          <p:cNvCxnSpPr>
            <a:cxnSpLocks/>
          </p:cNvCxnSpPr>
          <p:nvPr/>
        </p:nvCxnSpPr>
        <p:spPr>
          <a:xfrm flipH="1">
            <a:off x="4457125" y="3678038"/>
            <a:ext cx="762002" cy="961571"/>
          </a:xfrm>
          <a:prstGeom prst="straightConnector1">
            <a:avLst/>
          </a:prstGeom>
          <a:ln w="57150" cap="rnd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B87B41DA-737A-8653-6978-BC5FF5B5A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655" y="4679950"/>
            <a:ext cx="6488437" cy="44890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F70846-2F3D-68E2-8E83-D9258D749F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8083" y="4679950"/>
            <a:ext cx="6975872" cy="315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66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7 conkers.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3 more conkers than Kam.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conkers does Kam have?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632621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2216AD-1F3A-41FD-D454-F011DF3C49DD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Kim has 4 crayons.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Eve has 2 more crayons than Kim.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crayons do they have altogether?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609542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2216AD-1F3A-41FD-D454-F011DF3C49DD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Kim has 4 crayons.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Eve has 2 more crayons than Kim.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crayons do they have altogether?</a:t>
            </a:r>
            <a:endParaRPr lang="en-GB" sz="48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0F7E22C-CAD9-B847-0F13-9E305F90F52A}"/>
              </a:ext>
            </a:extLst>
          </p:cNvPr>
          <p:cNvSpPr/>
          <p:nvPr/>
        </p:nvSpPr>
        <p:spPr>
          <a:xfrm>
            <a:off x="3430103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AFCA5A-E498-5E81-F001-EF9C1B54C7B0}"/>
              </a:ext>
            </a:extLst>
          </p:cNvPr>
          <p:cNvSpPr/>
          <p:nvPr/>
        </p:nvSpPr>
        <p:spPr>
          <a:xfrm>
            <a:off x="4228574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F8B74B4-7F69-77B9-48AF-9D9F439BC753}"/>
              </a:ext>
            </a:extLst>
          </p:cNvPr>
          <p:cNvSpPr/>
          <p:nvPr/>
        </p:nvSpPr>
        <p:spPr>
          <a:xfrm>
            <a:off x="5013186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BD03DC-FF33-6B45-DCBE-2BD501B36678}"/>
              </a:ext>
            </a:extLst>
          </p:cNvPr>
          <p:cNvSpPr/>
          <p:nvPr/>
        </p:nvSpPr>
        <p:spPr>
          <a:xfrm>
            <a:off x="5825273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BDA0FA-0B7F-769A-5999-1D942577853A}"/>
              </a:ext>
            </a:extLst>
          </p:cNvPr>
          <p:cNvSpPr txBox="1"/>
          <p:nvPr/>
        </p:nvSpPr>
        <p:spPr>
          <a:xfrm>
            <a:off x="1791862" y="5619474"/>
            <a:ext cx="14323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34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2216AD-1F3A-41FD-D454-F011DF3C49DD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Kim has 4 crayons.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Eve has 2 more crayons than Kim.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crayons do they have altogether?</a:t>
            </a:r>
            <a:endParaRPr lang="en-GB" sz="4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2E71F1-716C-63C7-B5B2-2DEB5EE7E494}"/>
              </a:ext>
            </a:extLst>
          </p:cNvPr>
          <p:cNvSpPr txBox="1"/>
          <p:nvPr/>
        </p:nvSpPr>
        <p:spPr>
          <a:xfrm>
            <a:off x="1630762" y="6697982"/>
            <a:ext cx="16029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Eve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4537A8-ADD6-B7A9-DB74-9E1D4F240555}"/>
              </a:ext>
            </a:extLst>
          </p:cNvPr>
          <p:cNvSpPr txBox="1"/>
          <p:nvPr/>
        </p:nvSpPr>
        <p:spPr>
          <a:xfrm>
            <a:off x="1791862" y="5619474"/>
            <a:ext cx="14323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Kim</a:t>
            </a: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0F7E22C-CAD9-B847-0F13-9E305F90F52A}"/>
              </a:ext>
            </a:extLst>
          </p:cNvPr>
          <p:cNvSpPr/>
          <p:nvPr/>
        </p:nvSpPr>
        <p:spPr>
          <a:xfrm>
            <a:off x="3430103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6D2656-21D7-9030-D172-6689AAD19E39}"/>
              </a:ext>
            </a:extLst>
          </p:cNvPr>
          <p:cNvSpPr/>
          <p:nvPr/>
        </p:nvSpPr>
        <p:spPr>
          <a:xfrm>
            <a:off x="3430103" y="68527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AFCA5A-E498-5E81-F001-EF9C1B54C7B0}"/>
              </a:ext>
            </a:extLst>
          </p:cNvPr>
          <p:cNvSpPr/>
          <p:nvPr/>
        </p:nvSpPr>
        <p:spPr>
          <a:xfrm>
            <a:off x="4228574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DE3C04E-EF7F-A55D-6147-906B9094E341}"/>
              </a:ext>
            </a:extLst>
          </p:cNvPr>
          <p:cNvSpPr/>
          <p:nvPr/>
        </p:nvSpPr>
        <p:spPr>
          <a:xfrm>
            <a:off x="4228574" y="68527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F8B74B4-7F69-77B9-48AF-9D9F439BC753}"/>
              </a:ext>
            </a:extLst>
          </p:cNvPr>
          <p:cNvSpPr/>
          <p:nvPr/>
        </p:nvSpPr>
        <p:spPr>
          <a:xfrm>
            <a:off x="5013186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BD03DC-FF33-6B45-DCBE-2BD501B36678}"/>
              </a:ext>
            </a:extLst>
          </p:cNvPr>
          <p:cNvSpPr/>
          <p:nvPr/>
        </p:nvSpPr>
        <p:spPr>
          <a:xfrm>
            <a:off x="5825273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7F4DFA5-67CE-52C2-001F-826D24BF9738}"/>
              </a:ext>
            </a:extLst>
          </p:cNvPr>
          <p:cNvCxnSpPr>
            <a:cxnSpLocks/>
          </p:cNvCxnSpPr>
          <p:nvPr/>
        </p:nvCxnSpPr>
        <p:spPr>
          <a:xfrm>
            <a:off x="6606246" y="6489110"/>
            <a:ext cx="1296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BF4F9B-E731-CA1A-DF43-80C6E1ECCE48}"/>
              </a:ext>
            </a:extLst>
          </p:cNvPr>
          <p:cNvSpPr txBox="1"/>
          <p:nvPr/>
        </p:nvSpPr>
        <p:spPr>
          <a:xfrm>
            <a:off x="7058864" y="5782354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</a:t>
            </a:r>
            <a:endParaRPr lang="en-GB" sz="36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E46B4AB-F667-62DF-5D25-D2520AD68610}"/>
              </a:ext>
            </a:extLst>
          </p:cNvPr>
          <p:cNvSpPr/>
          <p:nvPr/>
        </p:nvSpPr>
        <p:spPr>
          <a:xfrm>
            <a:off x="5023164" y="684370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04AC815-6A99-155F-84E5-EAF621CA32D7}"/>
              </a:ext>
            </a:extLst>
          </p:cNvPr>
          <p:cNvSpPr/>
          <p:nvPr/>
        </p:nvSpPr>
        <p:spPr>
          <a:xfrm>
            <a:off x="5821635" y="684370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E9909F1-CD79-5633-040F-0355557C4015}"/>
              </a:ext>
            </a:extLst>
          </p:cNvPr>
          <p:cNvSpPr/>
          <p:nvPr/>
        </p:nvSpPr>
        <p:spPr>
          <a:xfrm>
            <a:off x="6606247" y="684370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1DBF4EC-82BE-F23E-C607-8F2BDF365FDE}"/>
              </a:ext>
            </a:extLst>
          </p:cNvPr>
          <p:cNvSpPr/>
          <p:nvPr/>
        </p:nvSpPr>
        <p:spPr>
          <a:xfrm>
            <a:off x="7418334" y="684370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58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2216AD-1F3A-41FD-D454-F011DF3C49DD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Kim has 4 crayons.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Eve has 2 more crayons than Kim.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crayons do they have altogether?</a:t>
            </a:r>
            <a:endParaRPr lang="en-GB" sz="48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0F7E22C-CAD9-B847-0F13-9E305F90F52A}"/>
              </a:ext>
            </a:extLst>
          </p:cNvPr>
          <p:cNvSpPr/>
          <p:nvPr/>
        </p:nvSpPr>
        <p:spPr>
          <a:xfrm>
            <a:off x="3430103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6D2656-21D7-9030-D172-6689AAD19E39}"/>
              </a:ext>
            </a:extLst>
          </p:cNvPr>
          <p:cNvSpPr/>
          <p:nvPr/>
        </p:nvSpPr>
        <p:spPr>
          <a:xfrm>
            <a:off x="3430103" y="68527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AFCA5A-E498-5E81-F001-EF9C1B54C7B0}"/>
              </a:ext>
            </a:extLst>
          </p:cNvPr>
          <p:cNvSpPr/>
          <p:nvPr/>
        </p:nvSpPr>
        <p:spPr>
          <a:xfrm>
            <a:off x="4228574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DE3C04E-EF7F-A55D-6147-906B9094E341}"/>
              </a:ext>
            </a:extLst>
          </p:cNvPr>
          <p:cNvSpPr/>
          <p:nvPr/>
        </p:nvSpPr>
        <p:spPr>
          <a:xfrm>
            <a:off x="4228574" y="68527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F8B74B4-7F69-77B9-48AF-9D9F439BC753}"/>
              </a:ext>
            </a:extLst>
          </p:cNvPr>
          <p:cNvSpPr/>
          <p:nvPr/>
        </p:nvSpPr>
        <p:spPr>
          <a:xfrm>
            <a:off x="5013186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BD03DC-FF33-6B45-DCBE-2BD501B36678}"/>
              </a:ext>
            </a:extLst>
          </p:cNvPr>
          <p:cNvSpPr/>
          <p:nvPr/>
        </p:nvSpPr>
        <p:spPr>
          <a:xfrm>
            <a:off x="5825273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7F4DFA5-67CE-52C2-001F-826D24BF9738}"/>
              </a:ext>
            </a:extLst>
          </p:cNvPr>
          <p:cNvCxnSpPr>
            <a:cxnSpLocks/>
          </p:cNvCxnSpPr>
          <p:nvPr/>
        </p:nvCxnSpPr>
        <p:spPr>
          <a:xfrm>
            <a:off x="6606246" y="6489110"/>
            <a:ext cx="1296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BF4F9B-E731-CA1A-DF43-80C6E1ECCE48}"/>
              </a:ext>
            </a:extLst>
          </p:cNvPr>
          <p:cNvSpPr txBox="1"/>
          <p:nvPr/>
        </p:nvSpPr>
        <p:spPr>
          <a:xfrm>
            <a:off x="7058864" y="5782354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</a:t>
            </a:r>
            <a:endParaRPr lang="en-GB" sz="36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E46B4AB-F667-62DF-5D25-D2520AD68610}"/>
              </a:ext>
            </a:extLst>
          </p:cNvPr>
          <p:cNvSpPr/>
          <p:nvPr/>
        </p:nvSpPr>
        <p:spPr>
          <a:xfrm>
            <a:off x="5023164" y="684370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04AC815-6A99-155F-84E5-EAF621CA32D7}"/>
              </a:ext>
            </a:extLst>
          </p:cNvPr>
          <p:cNvSpPr/>
          <p:nvPr/>
        </p:nvSpPr>
        <p:spPr>
          <a:xfrm>
            <a:off x="5821635" y="684370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E9909F1-CD79-5633-040F-0355557C4015}"/>
              </a:ext>
            </a:extLst>
          </p:cNvPr>
          <p:cNvSpPr/>
          <p:nvPr/>
        </p:nvSpPr>
        <p:spPr>
          <a:xfrm>
            <a:off x="6606247" y="684370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1DBF4EC-82BE-F23E-C607-8F2BDF365FDE}"/>
              </a:ext>
            </a:extLst>
          </p:cNvPr>
          <p:cNvSpPr/>
          <p:nvPr/>
        </p:nvSpPr>
        <p:spPr>
          <a:xfrm>
            <a:off x="7418334" y="684370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B12C50-95E5-2859-918B-DDB66C90BFB8}"/>
              </a:ext>
            </a:extLst>
          </p:cNvPr>
          <p:cNvSpPr/>
          <p:nvPr/>
        </p:nvSpPr>
        <p:spPr>
          <a:xfrm>
            <a:off x="9710828" y="6084555"/>
            <a:ext cx="59809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Answer: </a:t>
            </a:r>
            <a:r>
              <a:rPr lang="en-GB" sz="4800" dirty="0">
                <a:latin typeface="Century Gothic" panose="020B0502020202020204" pitchFamily="34" charset="0"/>
              </a:rPr>
              <a:t>10 crayons</a:t>
            </a:r>
            <a:endParaRPr lang="en-GB" sz="4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FA418D-D498-C359-CE6D-30A0CF424F49}"/>
              </a:ext>
            </a:extLst>
          </p:cNvPr>
          <p:cNvSpPr txBox="1"/>
          <p:nvPr/>
        </p:nvSpPr>
        <p:spPr>
          <a:xfrm>
            <a:off x="1630762" y="6697982"/>
            <a:ext cx="16029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Eve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57355E-7E9C-D2B8-2CB2-D607265282E9}"/>
              </a:ext>
            </a:extLst>
          </p:cNvPr>
          <p:cNvSpPr txBox="1"/>
          <p:nvPr/>
        </p:nvSpPr>
        <p:spPr>
          <a:xfrm>
            <a:off x="1791862" y="5619474"/>
            <a:ext cx="14323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524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D0CE0A-FAFC-9353-0C64-6FDEE5627167}"/>
              </a:ext>
            </a:extLst>
          </p:cNvPr>
          <p:cNvSpPr/>
          <p:nvPr/>
        </p:nvSpPr>
        <p:spPr>
          <a:xfrm>
            <a:off x="467327" y="1426585"/>
            <a:ext cx="1577672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7 stickers.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3 fewer stickers than Tim.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stickers do Ben and Tim have altogether?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278798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222DBF-9F90-1072-B3FF-6762869D4359}"/>
              </a:ext>
            </a:extLst>
          </p:cNvPr>
          <p:cNvSpPr/>
          <p:nvPr/>
        </p:nvSpPr>
        <p:spPr>
          <a:xfrm>
            <a:off x="5578899" y="4858459"/>
            <a:ext cx="49126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57"/>
              </a:spcAft>
            </a:pPr>
            <a:r>
              <a:rPr lang="en-GB" sz="4000" b="1" i="1" dirty="0">
                <a:latin typeface="Century Gothic" panose="020B0502020202020204" pitchFamily="34" charset="0"/>
              </a:rPr>
              <a:t>Which bar model?</a:t>
            </a:r>
            <a:endParaRPr lang="en-GB" sz="4000" b="1" i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BD4C51-E59F-81DE-7E54-8AE11EE920BD}"/>
              </a:ext>
            </a:extLst>
          </p:cNvPr>
          <p:cNvSpPr txBox="1"/>
          <p:nvPr/>
        </p:nvSpPr>
        <p:spPr>
          <a:xfrm>
            <a:off x="4877258" y="8061788"/>
            <a:ext cx="1021949" cy="64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3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05321AC-7747-6084-450B-59CC02355E0E}"/>
              </a:ext>
            </a:extLst>
          </p:cNvPr>
          <p:cNvCxnSpPr>
            <a:cxnSpLocks/>
          </p:cNvCxnSpPr>
          <p:nvPr/>
        </p:nvCxnSpPr>
        <p:spPr>
          <a:xfrm flipH="1">
            <a:off x="5362627" y="5717213"/>
            <a:ext cx="977459" cy="661664"/>
          </a:xfrm>
          <a:prstGeom prst="straightConnector1">
            <a:avLst/>
          </a:prstGeom>
          <a:ln w="5715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1DB6435-237B-0337-4CB3-89C1BFA7B2CC}"/>
              </a:ext>
            </a:extLst>
          </p:cNvPr>
          <p:cNvSpPr/>
          <p:nvPr/>
        </p:nvSpPr>
        <p:spPr>
          <a:xfrm>
            <a:off x="1817954" y="6662154"/>
            <a:ext cx="4403219" cy="82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7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9B11643-8113-CD7E-550F-F0C5B3E1EF4F}"/>
              </a:ext>
            </a:extLst>
          </p:cNvPr>
          <p:cNvCxnSpPr/>
          <p:nvPr/>
        </p:nvCxnSpPr>
        <p:spPr>
          <a:xfrm>
            <a:off x="4550318" y="7982164"/>
            <a:ext cx="1674000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DF355EF-22F2-4EAA-EFFE-C3743F8BF908}"/>
              </a:ext>
            </a:extLst>
          </p:cNvPr>
          <p:cNvSpPr/>
          <p:nvPr/>
        </p:nvSpPr>
        <p:spPr>
          <a:xfrm>
            <a:off x="1823892" y="7775097"/>
            <a:ext cx="2664000" cy="82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?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D96B1B-EF0B-B24B-0082-C550E2073BD2}"/>
              </a:ext>
            </a:extLst>
          </p:cNvPr>
          <p:cNvSpPr txBox="1"/>
          <p:nvPr/>
        </p:nvSpPr>
        <p:spPr>
          <a:xfrm>
            <a:off x="577063" y="6740169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Ben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F484D7-C5B9-591A-E3B2-A7C8AA5C39F5}"/>
              </a:ext>
            </a:extLst>
          </p:cNvPr>
          <p:cNvSpPr txBox="1"/>
          <p:nvPr/>
        </p:nvSpPr>
        <p:spPr>
          <a:xfrm>
            <a:off x="577062" y="7880641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Tim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A5B4C8-030B-5AC3-9B7E-91A990066B41}"/>
              </a:ext>
            </a:extLst>
          </p:cNvPr>
          <p:cNvSpPr txBox="1"/>
          <p:nvPr/>
        </p:nvSpPr>
        <p:spPr>
          <a:xfrm>
            <a:off x="14412973" y="6496209"/>
            <a:ext cx="1021949" cy="64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3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AE77ED-2E37-E543-7852-4B04AFDBE293}"/>
              </a:ext>
            </a:extLst>
          </p:cNvPr>
          <p:cNvSpPr/>
          <p:nvPr/>
        </p:nvSpPr>
        <p:spPr>
          <a:xfrm>
            <a:off x="9601489" y="6662154"/>
            <a:ext cx="4403219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7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E9A9104-5C66-ADED-3D79-5481087A09A9}"/>
              </a:ext>
            </a:extLst>
          </p:cNvPr>
          <p:cNvCxnSpPr/>
          <p:nvPr/>
        </p:nvCxnSpPr>
        <p:spPr>
          <a:xfrm>
            <a:off x="14086033" y="7216690"/>
            <a:ext cx="16740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731C95BB-B7D7-F1B8-7BDB-867C716BF9E6}"/>
              </a:ext>
            </a:extLst>
          </p:cNvPr>
          <p:cNvSpPr/>
          <p:nvPr/>
        </p:nvSpPr>
        <p:spPr>
          <a:xfrm>
            <a:off x="9607426" y="7775097"/>
            <a:ext cx="6152607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?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E3D54E-D59F-7232-3586-664A88C58C13}"/>
              </a:ext>
            </a:extLst>
          </p:cNvPr>
          <p:cNvSpPr txBox="1"/>
          <p:nvPr/>
        </p:nvSpPr>
        <p:spPr>
          <a:xfrm>
            <a:off x="8360598" y="6740169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Ben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11B556-4547-4BF8-D345-FFB20BC73D9B}"/>
              </a:ext>
            </a:extLst>
          </p:cNvPr>
          <p:cNvSpPr txBox="1"/>
          <p:nvPr/>
        </p:nvSpPr>
        <p:spPr>
          <a:xfrm>
            <a:off x="8360597" y="7880641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Tim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570387F-D6D1-FD94-53CE-75AC8FE0E452}"/>
              </a:ext>
            </a:extLst>
          </p:cNvPr>
          <p:cNvCxnSpPr>
            <a:cxnSpLocks/>
          </p:cNvCxnSpPr>
          <p:nvPr/>
        </p:nvCxnSpPr>
        <p:spPr>
          <a:xfrm>
            <a:off x="9600828" y="5715547"/>
            <a:ext cx="977459" cy="661664"/>
          </a:xfrm>
          <a:prstGeom prst="straightConnector1">
            <a:avLst/>
          </a:prstGeom>
          <a:ln w="5715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B7E723B7-FCBA-3B0F-D6F0-876BF84C55EE}"/>
              </a:ext>
            </a:extLst>
          </p:cNvPr>
          <p:cNvSpPr/>
          <p:nvPr/>
        </p:nvSpPr>
        <p:spPr>
          <a:xfrm>
            <a:off x="467327" y="1426585"/>
            <a:ext cx="1577672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7 stickers.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3 fewer stickers than Tim.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stickers do Ben and Tim have altogether?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2102403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A5B4C8-030B-5AC3-9B7E-91A990066B41}"/>
              </a:ext>
            </a:extLst>
          </p:cNvPr>
          <p:cNvSpPr txBox="1"/>
          <p:nvPr/>
        </p:nvSpPr>
        <p:spPr>
          <a:xfrm>
            <a:off x="14412973" y="6496209"/>
            <a:ext cx="1021949" cy="64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3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AE77ED-2E37-E543-7852-4B04AFDBE293}"/>
              </a:ext>
            </a:extLst>
          </p:cNvPr>
          <p:cNvSpPr/>
          <p:nvPr/>
        </p:nvSpPr>
        <p:spPr>
          <a:xfrm>
            <a:off x="9601489" y="6662154"/>
            <a:ext cx="4403219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7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E9A9104-5C66-ADED-3D79-5481087A09A9}"/>
              </a:ext>
            </a:extLst>
          </p:cNvPr>
          <p:cNvCxnSpPr/>
          <p:nvPr/>
        </p:nvCxnSpPr>
        <p:spPr>
          <a:xfrm>
            <a:off x="14086033" y="7216690"/>
            <a:ext cx="16740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731C95BB-B7D7-F1B8-7BDB-867C716BF9E6}"/>
              </a:ext>
            </a:extLst>
          </p:cNvPr>
          <p:cNvSpPr/>
          <p:nvPr/>
        </p:nvSpPr>
        <p:spPr>
          <a:xfrm>
            <a:off x="9607426" y="7775097"/>
            <a:ext cx="6152607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?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E3D54E-D59F-7232-3586-664A88C58C13}"/>
              </a:ext>
            </a:extLst>
          </p:cNvPr>
          <p:cNvSpPr txBox="1"/>
          <p:nvPr/>
        </p:nvSpPr>
        <p:spPr>
          <a:xfrm>
            <a:off x="8360598" y="6740169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Ben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11B556-4547-4BF8-D345-FFB20BC73D9B}"/>
              </a:ext>
            </a:extLst>
          </p:cNvPr>
          <p:cNvSpPr txBox="1"/>
          <p:nvPr/>
        </p:nvSpPr>
        <p:spPr>
          <a:xfrm>
            <a:off x="8360597" y="7880641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Tim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C5E51A-3271-BB70-F1FC-463A0441FB88}"/>
              </a:ext>
            </a:extLst>
          </p:cNvPr>
          <p:cNvSpPr/>
          <p:nvPr/>
        </p:nvSpPr>
        <p:spPr>
          <a:xfrm>
            <a:off x="467327" y="1426585"/>
            <a:ext cx="1577672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7 stickers.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3 fewer stickers than Tim.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stickers do Ben and Tim have altogether?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388738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A5B4C8-030B-5AC3-9B7E-91A990066B41}"/>
              </a:ext>
            </a:extLst>
          </p:cNvPr>
          <p:cNvSpPr txBox="1"/>
          <p:nvPr/>
        </p:nvSpPr>
        <p:spPr>
          <a:xfrm>
            <a:off x="14412973" y="6496209"/>
            <a:ext cx="1021949" cy="64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3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AE77ED-2E37-E543-7852-4B04AFDBE293}"/>
              </a:ext>
            </a:extLst>
          </p:cNvPr>
          <p:cNvSpPr/>
          <p:nvPr/>
        </p:nvSpPr>
        <p:spPr>
          <a:xfrm>
            <a:off x="9601489" y="6662154"/>
            <a:ext cx="4403219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7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E9A9104-5C66-ADED-3D79-5481087A09A9}"/>
              </a:ext>
            </a:extLst>
          </p:cNvPr>
          <p:cNvCxnSpPr/>
          <p:nvPr/>
        </p:nvCxnSpPr>
        <p:spPr>
          <a:xfrm>
            <a:off x="14086033" y="7216690"/>
            <a:ext cx="16740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731C95BB-B7D7-F1B8-7BDB-867C716BF9E6}"/>
              </a:ext>
            </a:extLst>
          </p:cNvPr>
          <p:cNvSpPr/>
          <p:nvPr/>
        </p:nvSpPr>
        <p:spPr>
          <a:xfrm>
            <a:off x="9607426" y="7775097"/>
            <a:ext cx="6152607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E3D54E-D59F-7232-3586-664A88C58C13}"/>
              </a:ext>
            </a:extLst>
          </p:cNvPr>
          <p:cNvSpPr txBox="1"/>
          <p:nvPr/>
        </p:nvSpPr>
        <p:spPr>
          <a:xfrm>
            <a:off x="8360598" y="6740169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Ben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11B556-4547-4BF8-D345-FFB20BC73D9B}"/>
              </a:ext>
            </a:extLst>
          </p:cNvPr>
          <p:cNvSpPr txBox="1"/>
          <p:nvPr/>
        </p:nvSpPr>
        <p:spPr>
          <a:xfrm>
            <a:off x="8360597" y="7880641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Tim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22AAA3-E0FD-2C3A-EF55-273F65BC3EC5}"/>
              </a:ext>
            </a:extLst>
          </p:cNvPr>
          <p:cNvSpPr/>
          <p:nvPr/>
        </p:nvSpPr>
        <p:spPr>
          <a:xfrm>
            <a:off x="467327" y="1426585"/>
            <a:ext cx="1577672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7 stickers.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3 fewer stickers than Tim.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stickers do Ben and Tim have altogether?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2116070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222DBF-9F90-1072-B3FF-6762869D4359}"/>
              </a:ext>
            </a:extLst>
          </p:cNvPr>
          <p:cNvSpPr/>
          <p:nvPr/>
        </p:nvSpPr>
        <p:spPr>
          <a:xfrm>
            <a:off x="1266521" y="4727760"/>
            <a:ext cx="45574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i="1" dirty="0">
                <a:latin typeface="Century Gothic" panose="020B0502020202020204" pitchFamily="34" charset="0"/>
              </a:rPr>
              <a:t>Which Answer?	</a:t>
            </a:r>
            <a:endParaRPr lang="en-GB" sz="4400" i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A5B4C8-030B-5AC3-9B7E-91A990066B41}"/>
              </a:ext>
            </a:extLst>
          </p:cNvPr>
          <p:cNvSpPr txBox="1"/>
          <p:nvPr/>
        </p:nvSpPr>
        <p:spPr>
          <a:xfrm>
            <a:off x="14412973" y="6496209"/>
            <a:ext cx="1021949" cy="64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3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AE77ED-2E37-E543-7852-4B04AFDBE293}"/>
              </a:ext>
            </a:extLst>
          </p:cNvPr>
          <p:cNvSpPr/>
          <p:nvPr/>
        </p:nvSpPr>
        <p:spPr>
          <a:xfrm>
            <a:off x="9601489" y="6662154"/>
            <a:ext cx="4403219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7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E9A9104-5C66-ADED-3D79-5481087A09A9}"/>
              </a:ext>
            </a:extLst>
          </p:cNvPr>
          <p:cNvCxnSpPr/>
          <p:nvPr/>
        </p:nvCxnSpPr>
        <p:spPr>
          <a:xfrm>
            <a:off x="14086033" y="7216690"/>
            <a:ext cx="16740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731C95BB-B7D7-F1B8-7BDB-867C716BF9E6}"/>
              </a:ext>
            </a:extLst>
          </p:cNvPr>
          <p:cNvSpPr/>
          <p:nvPr/>
        </p:nvSpPr>
        <p:spPr>
          <a:xfrm>
            <a:off x="9607426" y="7775097"/>
            <a:ext cx="6152607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E3D54E-D59F-7232-3586-664A88C58C13}"/>
              </a:ext>
            </a:extLst>
          </p:cNvPr>
          <p:cNvSpPr txBox="1"/>
          <p:nvPr/>
        </p:nvSpPr>
        <p:spPr>
          <a:xfrm>
            <a:off x="8360598" y="6740169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Ben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11B556-4547-4BF8-D345-FFB20BC73D9B}"/>
              </a:ext>
            </a:extLst>
          </p:cNvPr>
          <p:cNvSpPr txBox="1"/>
          <p:nvPr/>
        </p:nvSpPr>
        <p:spPr>
          <a:xfrm>
            <a:off x="8360597" y="7880641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Tim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BB165E14-97B0-DD15-1D7F-00DC117D3C73}"/>
              </a:ext>
            </a:extLst>
          </p:cNvPr>
          <p:cNvSpPr/>
          <p:nvPr/>
        </p:nvSpPr>
        <p:spPr>
          <a:xfrm>
            <a:off x="5376253" y="6141895"/>
            <a:ext cx="1208771" cy="921439"/>
          </a:xfrm>
          <a:prstGeom prst="wedgeRoundRectCallout">
            <a:avLst>
              <a:gd name="adj1" fmla="val 75043"/>
              <a:gd name="adj2" fmla="val -18367"/>
              <a:gd name="adj3" fmla="val 16667"/>
            </a:avLst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2D123608-4EF7-E53D-81AE-604DD7D12457}"/>
              </a:ext>
            </a:extLst>
          </p:cNvPr>
          <p:cNvSpPr/>
          <p:nvPr/>
        </p:nvSpPr>
        <p:spPr>
          <a:xfrm>
            <a:off x="5823978" y="7728377"/>
            <a:ext cx="1208771" cy="921439"/>
          </a:xfrm>
          <a:prstGeom prst="wedgeRoundRectCallout">
            <a:avLst>
              <a:gd name="adj1" fmla="val 75043"/>
              <a:gd name="adj2" fmla="val -18367"/>
              <a:gd name="adj3" fmla="val 16667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17</a:t>
            </a:r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825511-CD83-67A6-B8F5-D105E9BBCAAF}"/>
              </a:ext>
            </a:extLst>
          </p:cNvPr>
          <p:cNvSpPr/>
          <p:nvPr/>
        </p:nvSpPr>
        <p:spPr>
          <a:xfrm>
            <a:off x="467327" y="1426585"/>
            <a:ext cx="1577672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7 stickers.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3 fewer stickers than Tim.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stickers do Ben and Tim have altogether?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003151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9D1AB3-5453-8C6A-B58B-6F1DDE899B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CA32C3F-25F7-A601-2935-288DFBB378E6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F1D8D61-84F7-FA39-4BC2-A7DC2B7691B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5D2CBF0-0D6A-3452-70EC-7368932D0F6D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A83D71E-70CA-16AC-7195-C4320635F1DF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E62D04-B740-DA80-A127-ABE068B24E76}"/>
              </a:ext>
            </a:extLst>
          </p:cNvPr>
          <p:cNvSpPr/>
          <p:nvPr/>
        </p:nvSpPr>
        <p:spPr>
          <a:xfrm>
            <a:off x="547519" y="1523602"/>
            <a:ext cx="14378721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More Than, Less Than: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</a:p>
          <a:p>
            <a:pPr>
              <a:spcAft>
                <a:spcPts val="3600"/>
              </a:spcAft>
            </a:pPr>
            <a:r>
              <a:rPr lang="en-GB" sz="5400" b="1" i="1" dirty="0">
                <a:solidFill>
                  <a:schemeClr val="accent1"/>
                </a:solidFill>
                <a:latin typeface="Century Gothic" panose="020B0502020202020204" pitchFamily="34" charset="0"/>
              </a:rPr>
              <a:t>Leads into Task B Version 1 &amp; 2 and Extend</a:t>
            </a:r>
            <a:endParaRPr lang="en-GB" sz="5400" b="1" i="1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2C76357-1119-93E1-7586-9920E481B26D}"/>
              </a:ext>
            </a:extLst>
          </p:cNvPr>
          <p:cNvCxnSpPr>
            <a:cxnSpLocks/>
          </p:cNvCxnSpPr>
          <p:nvPr/>
        </p:nvCxnSpPr>
        <p:spPr>
          <a:xfrm>
            <a:off x="13421834" y="3643059"/>
            <a:ext cx="0" cy="1036891"/>
          </a:xfrm>
          <a:prstGeom prst="straightConnector1">
            <a:avLst/>
          </a:prstGeom>
          <a:ln w="57150" cap="rnd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D88F939-00C8-252C-3B04-3402105C4880}"/>
              </a:ext>
            </a:extLst>
          </p:cNvPr>
          <p:cNvCxnSpPr>
            <a:cxnSpLocks/>
          </p:cNvCxnSpPr>
          <p:nvPr/>
        </p:nvCxnSpPr>
        <p:spPr>
          <a:xfrm flipH="1">
            <a:off x="4457125" y="3678038"/>
            <a:ext cx="762002" cy="961571"/>
          </a:xfrm>
          <a:prstGeom prst="straightConnector1">
            <a:avLst/>
          </a:prstGeom>
          <a:ln w="57150" cap="rnd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60897EBA-B5F3-D550-E1CD-BDE744C61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655" y="4679950"/>
            <a:ext cx="6488437" cy="44890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599FB37-C46D-67F4-D497-7213566B84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8083" y="4679950"/>
            <a:ext cx="6975872" cy="315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99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7 conkers.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3 more conkers than Kam.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conkers does Kam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21" y="4746812"/>
            <a:ext cx="7380000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6781487-3292-F926-3EF3-6E46DF947132}"/>
              </a:ext>
            </a:extLst>
          </p:cNvPr>
          <p:cNvSpPr/>
          <p:nvPr/>
        </p:nvSpPr>
        <p:spPr>
          <a:xfrm>
            <a:off x="3147830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749715" y="6842056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Kam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749715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Jack</a:t>
            </a:r>
            <a:endParaRPr lang="en-GB" sz="16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46410D8-4486-591F-267C-F01433E9385D}"/>
              </a:ext>
            </a:extLst>
          </p:cNvPr>
          <p:cNvSpPr/>
          <p:nvPr/>
        </p:nvSpPr>
        <p:spPr>
          <a:xfrm>
            <a:off x="3147830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3894020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3894020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465406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465406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540025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617392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692011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5400566" y="690509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6165810" y="698009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6B85A6F-D3F8-F7C6-300D-4FBD224F5221}"/>
              </a:ext>
            </a:extLst>
          </p:cNvPr>
          <p:cNvSpPr/>
          <p:nvPr/>
        </p:nvSpPr>
        <p:spPr>
          <a:xfrm>
            <a:off x="2405735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2BE205C-A983-BC3A-1ABC-F03A8928DDFD}"/>
              </a:ext>
            </a:extLst>
          </p:cNvPr>
          <p:cNvSpPr/>
          <p:nvPr/>
        </p:nvSpPr>
        <p:spPr>
          <a:xfrm>
            <a:off x="2405735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194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7 conkers.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3 more conkers than Kam.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conkers does Kam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21" y="4746812"/>
            <a:ext cx="7380000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4EE05-31B0-BA3D-1EC6-C4F11F663AD6}"/>
              </a:ext>
            </a:extLst>
          </p:cNvPr>
          <p:cNvSpPr/>
          <p:nvPr/>
        </p:nvSpPr>
        <p:spPr>
          <a:xfrm>
            <a:off x="8730302" y="4746812"/>
            <a:ext cx="7380000" cy="332026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989DD-A6CB-CA22-43F3-2E1D52982C71}"/>
              </a:ext>
            </a:extLst>
          </p:cNvPr>
          <p:cNvSpPr/>
          <p:nvPr/>
        </p:nvSpPr>
        <p:spPr>
          <a:xfrm>
            <a:off x="8876234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a bar model:</a:t>
            </a:r>
            <a:endParaRPr lang="en-GB" sz="3500" b="1" i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6781487-3292-F926-3EF3-6E46DF947132}"/>
              </a:ext>
            </a:extLst>
          </p:cNvPr>
          <p:cNvSpPr/>
          <p:nvPr/>
        </p:nvSpPr>
        <p:spPr>
          <a:xfrm>
            <a:off x="3147830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749715" y="6842056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Kam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749715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Jack</a:t>
            </a:r>
            <a:endParaRPr lang="en-GB" sz="16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46410D8-4486-591F-267C-F01433E9385D}"/>
              </a:ext>
            </a:extLst>
          </p:cNvPr>
          <p:cNvSpPr/>
          <p:nvPr/>
        </p:nvSpPr>
        <p:spPr>
          <a:xfrm>
            <a:off x="3147830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3894020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3894020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465406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465406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540025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617392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692011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5400566" y="690509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6165810" y="698009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6B85A6F-D3F8-F7C6-300D-4FBD224F5221}"/>
              </a:ext>
            </a:extLst>
          </p:cNvPr>
          <p:cNvSpPr/>
          <p:nvPr/>
        </p:nvSpPr>
        <p:spPr>
          <a:xfrm>
            <a:off x="2405735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2BE205C-A983-BC3A-1ABC-F03A8928DDFD}"/>
              </a:ext>
            </a:extLst>
          </p:cNvPr>
          <p:cNvSpPr/>
          <p:nvPr/>
        </p:nvSpPr>
        <p:spPr>
          <a:xfrm>
            <a:off x="2405735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79CC13-86EC-2A78-865B-C0572CC97B72}"/>
              </a:ext>
            </a:extLst>
          </p:cNvPr>
          <p:cNvSpPr txBox="1"/>
          <p:nvPr/>
        </p:nvSpPr>
        <p:spPr>
          <a:xfrm>
            <a:off x="8993760" y="6844722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Kam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B00D82-06A0-A552-9DDB-7BAB1FF30704}"/>
              </a:ext>
            </a:extLst>
          </p:cNvPr>
          <p:cNvSpPr txBox="1"/>
          <p:nvPr/>
        </p:nvSpPr>
        <p:spPr>
          <a:xfrm>
            <a:off x="8993760" y="5829611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Jack</a:t>
            </a:r>
            <a:endParaRPr lang="en-GB" sz="1600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2B92789-1EF2-6975-8CE3-78C0A987CE70}"/>
              </a:ext>
            </a:extLst>
          </p:cNvPr>
          <p:cNvSpPr/>
          <p:nvPr/>
        </p:nvSpPr>
        <p:spPr>
          <a:xfrm>
            <a:off x="11391875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E2EB3D-A9AB-FCD2-F873-A933D6E62F96}"/>
              </a:ext>
            </a:extLst>
          </p:cNvPr>
          <p:cNvSpPr/>
          <p:nvPr/>
        </p:nvSpPr>
        <p:spPr>
          <a:xfrm>
            <a:off x="12138065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03BAF6-0FEF-44FE-8B38-4F098D1542C2}"/>
              </a:ext>
            </a:extLst>
          </p:cNvPr>
          <p:cNvSpPr/>
          <p:nvPr/>
        </p:nvSpPr>
        <p:spPr>
          <a:xfrm>
            <a:off x="12898114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A98D8B-A95D-F91E-4AB1-9ED81B4DD269}"/>
              </a:ext>
            </a:extLst>
          </p:cNvPr>
          <p:cNvCxnSpPr/>
          <p:nvPr/>
        </p:nvCxnSpPr>
        <p:spPr>
          <a:xfrm>
            <a:off x="13644611" y="7028785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0B84E-4DA4-7717-5F28-5CAB2FA92C5D}"/>
              </a:ext>
            </a:extLst>
          </p:cNvPr>
          <p:cNvSpPr txBox="1"/>
          <p:nvPr/>
        </p:nvSpPr>
        <p:spPr>
          <a:xfrm>
            <a:off x="14409855" y="7103787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DC691BD-18AC-7D3D-53F2-A154CAA20AD9}"/>
              </a:ext>
            </a:extLst>
          </p:cNvPr>
          <p:cNvSpPr/>
          <p:nvPr/>
        </p:nvSpPr>
        <p:spPr>
          <a:xfrm>
            <a:off x="10649780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6147DC-0C1B-2C52-9D74-B795AC92B56B}"/>
              </a:ext>
            </a:extLst>
          </p:cNvPr>
          <p:cNvSpPr/>
          <p:nvPr/>
        </p:nvSpPr>
        <p:spPr>
          <a:xfrm>
            <a:off x="10583519" y="5867286"/>
            <a:ext cx="5004000" cy="72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4D5257-D763-AF78-6787-092479A5073F}"/>
              </a:ext>
            </a:extLst>
          </p:cNvPr>
          <p:cNvSpPr/>
          <p:nvPr/>
        </p:nvSpPr>
        <p:spPr>
          <a:xfrm>
            <a:off x="10563011" y="6862581"/>
            <a:ext cx="2988000" cy="720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91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7 conkers.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3 more conkers than Kam.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conkers does Kam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21" y="4746812"/>
            <a:ext cx="7380000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4EE05-31B0-BA3D-1EC6-C4F11F663AD6}"/>
              </a:ext>
            </a:extLst>
          </p:cNvPr>
          <p:cNvSpPr/>
          <p:nvPr/>
        </p:nvSpPr>
        <p:spPr>
          <a:xfrm>
            <a:off x="8730302" y="4746812"/>
            <a:ext cx="7380000" cy="332026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989DD-A6CB-CA22-43F3-2E1D52982C71}"/>
              </a:ext>
            </a:extLst>
          </p:cNvPr>
          <p:cNvSpPr/>
          <p:nvPr/>
        </p:nvSpPr>
        <p:spPr>
          <a:xfrm>
            <a:off x="8876234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a bar model:</a:t>
            </a:r>
            <a:endParaRPr lang="en-GB" sz="3500" b="1" i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6781487-3292-F926-3EF3-6E46DF947132}"/>
              </a:ext>
            </a:extLst>
          </p:cNvPr>
          <p:cNvSpPr/>
          <p:nvPr/>
        </p:nvSpPr>
        <p:spPr>
          <a:xfrm>
            <a:off x="3147830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749715" y="6842056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Kam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749715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Jack</a:t>
            </a:r>
            <a:endParaRPr lang="en-GB" sz="16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46410D8-4486-591F-267C-F01433E9385D}"/>
              </a:ext>
            </a:extLst>
          </p:cNvPr>
          <p:cNvSpPr/>
          <p:nvPr/>
        </p:nvSpPr>
        <p:spPr>
          <a:xfrm>
            <a:off x="3147830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3894020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3894020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465406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465406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540025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617392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692011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5400566" y="690509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6165810" y="698009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6B85A6F-D3F8-F7C6-300D-4FBD224F5221}"/>
              </a:ext>
            </a:extLst>
          </p:cNvPr>
          <p:cNvSpPr/>
          <p:nvPr/>
        </p:nvSpPr>
        <p:spPr>
          <a:xfrm>
            <a:off x="2405735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2BE205C-A983-BC3A-1ABC-F03A8928DDFD}"/>
              </a:ext>
            </a:extLst>
          </p:cNvPr>
          <p:cNvSpPr/>
          <p:nvPr/>
        </p:nvSpPr>
        <p:spPr>
          <a:xfrm>
            <a:off x="2405735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79CC13-86EC-2A78-865B-C0572CC97B72}"/>
              </a:ext>
            </a:extLst>
          </p:cNvPr>
          <p:cNvSpPr txBox="1"/>
          <p:nvPr/>
        </p:nvSpPr>
        <p:spPr>
          <a:xfrm>
            <a:off x="8993760" y="6844722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Kam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B00D82-06A0-A552-9DDB-7BAB1FF30704}"/>
              </a:ext>
            </a:extLst>
          </p:cNvPr>
          <p:cNvSpPr txBox="1"/>
          <p:nvPr/>
        </p:nvSpPr>
        <p:spPr>
          <a:xfrm>
            <a:off x="8993760" y="5829611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Jack</a:t>
            </a:r>
            <a:endParaRPr lang="en-GB" sz="1600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2B92789-1EF2-6975-8CE3-78C0A987CE70}"/>
              </a:ext>
            </a:extLst>
          </p:cNvPr>
          <p:cNvSpPr/>
          <p:nvPr/>
        </p:nvSpPr>
        <p:spPr>
          <a:xfrm>
            <a:off x="11391875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E2EB3D-A9AB-FCD2-F873-A933D6E62F96}"/>
              </a:ext>
            </a:extLst>
          </p:cNvPr>
          <p:cNvSpPr/>
          <p:nvPr/>
        </p:nvSpPr>
        <p:spPr>
          <a:xfrm>
            <a:off x="12138065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03BAF6-0FEF-44FE-8B38-4F098D1542C2}"/>
              </a:ext>
            </a:extLst>
          </p:cNvPr>
          <p:cNvSpPr/>
          <p:nvPr/>
        </p:nvSpPr>
        <p:spPr>
          <a:xfrm>
            <a:off x="12898114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A98D8B-A95D-F91E-4AB1-9ED81B4DD269}"/>
              </a:ext>
            </a:extLst>
          </p:cNvPr>
          <p:cNvCxnSpPr/>
          <p:nvPr/>
        </p:nvCxnSpPr>
        <p:spPr>
          <a:xfrm>
            <a:off x="13644611" y="7028785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0B84E-4DA4-7717-5F28-5CAB2FA92C5D}"/>
              </a:ext>
            </a:extLst>
          </p:cNvPr>
          <p:cNvSpPr txBox="1"/>
          <p:nvPr/>
        </p:nvSpPr>
        <p:spPr>
          <a:xfrm>
            <a:off x="14409855" y="7103787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DC691BD-18AC-7D3D-53F2-A154CAA20AD9}"/>
              </a:ext>
            </a:extLst>
          </p:cNvPr>
          <p:cNvSpPr/>
          <p:nvPr/>
        </p:nvSpPr>
        <p:spPr>
          <a:xfrm>
            <a:off x="10649780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6147DC-0C1B-2C52-9D74-B795AC92B56B}"/>
              </a:ext>
            </a:extLst>
          </p:cNvPr>
          <p:cNvSpPr/>
          <p:nvPr/>
        </p:nvSpPr>
        <p:spPr>
          <a:xfrm>
            <a:off x="10583519" y="5867286"/>
            <a:ext cx="5004000" cy="72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4D5257-D763-AF78-6787-092479A5073F}"/>
              </a:ext>
            </a:extLst>
          </p:cNvPr>
          <p:cNvSpPr/>
          <p:nvPr/>
        </p:nvSpPr>
        <p:spPr>
          <a:xfrm>
            <a:off x="10563011" y="6862581"/>
            <a:ext cx="2988000" cy="720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CB7E684-BE5B-5485-1118-D2D2DB508FB4}"/>
              </a:ext>
            </a:extLst>
          </p:cNvPr>
          <p:cNvSpPr/>
          <p:nvPr/>
        </p:nvSpPr>
        <p:spPr>
          <a:xfrm>
            <a:off x="5526855" y="8289750"/>
            <a:ext cx="55508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Answer: </a:t>
            </a:r>
            <a:r>
              <a:rPr lang="en-GB" sz="4800" dirty="0">
                <a:latin typeface="Century Gothic" panose="020B0502020202020204" pitchFamily="34" charset="0"/>
              </a:rPr>
              <a:t>4 conkers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413420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shells.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3 shells fewer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shells does Amy have?</a:t>
            </a:r>
            <a:endParaRPr lang="en-GB" sz="4800" b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E93FF61-BCF9-5544-81E9-58B4A510CFD3}"/>
              </a:ext>
            </a:extLst>
          </p:cNvPr>
          <p:cNvSpPr/>
          <p:nvPr/>
        </p:nvSpPr>
        <p:spPr>
          <a:xfrm>
            <a:off x="3240742" y="2495573"/>
            <a:ext cx="376518" cy="5244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97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shells.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3 shells fewer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shells does Amy have?</a:t>
            </a:r>
            <a:endParaRPr lang="en-GB" sz="4800" b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E93FF61-BCF9-5544-81E9-58B4A510CFD3}"/>
              </a:ext>
            </a:extLst>
          </p:cNvPr>
          <p:cNvSpPr/>
          <p:nvPr/>
        </p:nvSpPr>
        <p:spPr>
          <a:xfrm>
            <a:off x="3240742" y="2495573"/>
            <a:ext cx="376518" cy="5244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F01005-E6E3-F5C5-31D1-CD85C20228FD}"/>
              </a:ext>
            </a:extLst>
          </p:cNvPr>
          <p:cNvSpPr/>
          <p:nvPr/>
        </p:nvSpPr>
        <p:spPr>
          <a:xfrm>
            <a:off x="4190180" y="5351586"/>
            <a:ext cx="82598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Who has more shells?</a:t>
            </a:r>
            <a:endParaRPr lang="en-GB" sz="44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AEC3CA-5A7C-9DBE-0AE6-741043283512}"/>
              </a:ext>
            </a:extLst>
          </p:cNvPr>
          <p:cNvSpPr/>
          <p:nvPr/>
        </p:nvSpPr>
        <p:spPr>
          <a:xfrm>
            <a:off x="2876851" y="7628621"/>
            <a:ext cx="15875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Amy</a:t>
            </a:r>
            <a:endParaRPr lang="en-GB" sz="4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F96677-AF7F-94C0-5315-A0C0419A7261}"/>
              </a:ext>
            </a:extLst>
          </p:cNvPr>
          <p:cNvSpPr/>
          <p:nvPr/>
        </p:nvSpPr>
        <p:spPr>
          <a:xfrm>
            <a:off x="9795898" y="7628620"/>
            <a:ext cx="12099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Jen</a:t>
            </a:r>
            <a:endParaRPr lang="en-GB" sz="4400" dirty="0">
              <a:latin typeface="Century Gothic" panose="020B0502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B3897BB-17B7-6BF3-7704-FA5CFC3A5BB7}"/>
              </a:ext>
            </a:extLst>
          </p:cNvPr>
          <p:cNvCxnSpPr>
            <a:cxnSpLocks/>
          </p:cNvCxnSpPr>
          <p:nvPr/>
        </p:nvCxnSpPr>
        <p:spPr>
          <a:xfrm flipH="1">
            <a:off x="3878806" y="6291013"/>
            <a:ext cx="1171235" cy="1337607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8AF79A6-07AA-7F8C-1D72-00F51373A325}"/>
              </a:ext>
            </a:extLst>
          </p:cNvPr>
          <p:cNvCxnSpPr>
            <a:cxnSpLocks/>
          </p:cNvCxnSpPr>
          <p:nvPr/>
        </p:nvCxnSpPr>
        <p:spPr>
          <a:xfrm>
            <a:off x="9130566" y="6291013"/>
            <a:ext cx="1171235" cy="1337607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18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shells.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3 shells fewer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shells does Amy have?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78631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shells.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3 shells fewer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shells does Amy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21" y="4746812"/>
            <a:ext cx="5940248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736268" y="6828609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736268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237450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237450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3134558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3134558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3880748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4654413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5400603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3881055" y="690509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4646299" y="698009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1814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36214</TotalTime>
  <Words>980</Words>
  <Application>Microsoft Office PowerPoint</Application>
  <PresentationFormat>Custom</PresentationFormat>
  <Paragraphs>256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I See Maths ltd</cp:lastModifiedBy>
  <cp:revision>1653</cp:revision>
  <dcterms:created xsi:type="dcterms:W3CDTF">2017-06-14T20:19:49Z</dcterms:created>
  <dcterms:modified xsi:type="dcterms:W3CDTF">2024-05-16T12:37:24Z</dcterms:modified>
</cp:coreProperties>
</file>